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2316" y="13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a073618e60_0_16:notes"/>
          <p:cNvSpPr txBox="1">
            <a:spLocks noGrp="1"/>
          </p:cNvSpPr>
          <p:nvPr>
            <p:ph type="body" idx="1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233775" y="3718838"/>
            <a:ext cx="6390394" cy="177753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243450" y="8255433"/>
            <a:ext cx="6401194" cy="103696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2pPr>
            <a:lvl3pPr lvl="2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ctr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grpSp>
        <p:nvGrpSpPr>
          <p:cNvPr id="23" name="Google Shape;23;p2"/>
          <p:cNvGrpSpPr/>
          <p:nvPr/>
        </p:nvGrpSpPr>
        <p:grpSpPr>
          <a:xfrm>
            <a:off x="11330" y="35097"/>
            <a:ext cx="6835281" cy="9835789"/>
            <a:chOff x="2084069" y="791527"/>
            <a:chExt cx="8002905" cy="5671185"/>
          </a:xfrm>
        </p:grpSpPr>
        <p:grpSp>
          <p:nvGrpSpPr>
            <p:cNvPr id="24" name="Google Shape;24;p2"/>
            <p:cNvGrpSpPr/>
            <p:nvPr/>
          </p:nvGrpSpPr>
          <p:grpSpPr>
            <a:xfrm>
              <a:off x="2097404" y="791527"/>
              <a:ext cx="3553777" cy="5659755"/>
              <a:chOff x="2097404" y="791527"/>
              <a:chExt cx="3553777" cy="5659755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2099309" y="2951797"/>
                <a:ext cx="1691640" cy="3499484"/>
              </a:xfrm>
              <a:custGeom>
                <a:avLst/>
                <a:gdLst/>
                <a:ahLst/>
                <a:cxnLst/>
                <a:rect l="l" t="t" r="r" b="b"/>
                <a:pathLst>
                  <a:path w="1691640" h="3499484" extrusionOk="0">
                    <a:moveTo>
                      <a:pt x="0" y="11430"/>
                    </a:moveTo>
                    <a:cubicBezTo>
                      <a:pt x="723900" y="470535"/>
                      <a:pt x="1180148" y="1108710"/>
                      <a:pt x="1393508" y="1963103"/>
                    </a:cubicBezTo>
                    <a:cubicBezTo>
                      <a:pt x="1460183" y="2228850"/>
                      <a:pt x="1500188" y="2493645"/>
                      <a:pt x="1539240" y="2748915"/>
                    </a:cubicBezTo>
                    <a:cubicBezTo>
                      <a:pt x="1579245" y="3008948"/>
                      <a:pt x="1617345" y="3260408"/>
                      <a:pt x="1680210" y="3499485"/>
                    </a:cubicBezTo>
                    <a:lnTo>
                      <a:pt x="1691640" y="3499485"/>
                    </a:lnTo>
                    <a:cubicBezTo>
                      <a:pt x="1628775" y="3260408"/>
                      <a:pt x="1589723" y="3007995"/>
                      <a:pt x="1550670" y="2747963"/>
                    </a:cubicBezTo>
                    <a:cubicBezTo>
                      <a:pt x="1511618" y="2492692"/>
                      <a:pt x="1471613" y="2227898"/>
                      <a:pt x="1404938" y="1962150"/>
                    </a:cubicBezTo>
                    <a:cubicBezTo>
                      <a:pt x="1190625" y="1102043"/>
                      <a:pt x="730568" y="460058"/>
                      <a:pt x="0" y="0"/>
                    </a:cubicBezTo>
                    <a:lnTo>
                      <a:pt x="0" y="1143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099309" y="2794634"/>
                <a:ext cx="1383030" cy="3656647"/>
              </a:xfrm>
              <a:custGeom>
                <a:avLst/>
                <a:gdLst/>
                <a:ahLst/>
                <a:cxnLst/>
                <a:rect l="l" t="t" r="r" b="b"/>
                <a:pathLst>
                  <a:path w="1383030" h="3656647" extrusionOk="0">
                    <a:moveTo>
                      <a:pt x="0" y="11430"/>
                    </a:moveTo>
                    <a:cubicBezTo>
                      <a:pt x="32385" y="34290"/>
                      <a:pt x="62865" y="56197"/>
                      <a:pt x="93345" y="80010"/>
                    </a:cubicBezTo>
                    <a:cubicBezTo>
                      <a:pt x="750570" y="581025"/>
                      <a:pt x="1113473" y="1255395"/>
                      <a:pt x="1235393" y="2204085"/>
                    </a:cubicBezTo>
                    <a:cubicBezTo>
                      <a:pt x="1263968" y="2429828"/>
                      <a:pt x="1278255" y="2653665"/>
                      <a:pt x="1292543" y="2869883"/>
                    </a:cubicBezTo>
                    <a:cubicBezTo>
                      <a:pt x="1309688" y="3142298"/>
                      <a:pt x="1326833" y="3406140"/>
                      <a:pt x="1371600" y="3656648"/>
                    </a:cubicBezTo>
                    <a:lnTo>
                      <a:pt x="1383030" y="3656648"/>
                    </a:lnTo>
                    <a:cubicBezTo>
                      <a:pt x="1338263" y="3407092"/>
                      <a:pt x="1321118" y="3142298"/>
                      <a:pt x="1303973" y="2869883"/>
                    </a:cubicBezTo>
                    <a:cubicBezTo>
                      <a:pt x="1290638" y="2653665"/>
                      <a:pt x="1276350" y="2429828"/>
                      <a:pt x="1246823" y="2203133"/>
                    </a:cubicBezTo>
                    <a:cubicBezTo>
                      <a:pt x="1124903" y="1253490"/>
                      <a:pt x="761048" y="577215"/>
                      <a:pt x="101918" y="74295"/>
                    </a:cubicBezTo>
                    <a:cubicBezTo>
                      <a:pt x="69533" y="49530"/>
                      <a:pt x="35243" y="24765"/>
                      <a:pt x="0" y="0"/>
                    </a:cubicBezTo>
                    <a:lnTo>
                      <a:pt x="0" y="1143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098356" y="2591752"/>
                <a:ext cx="1102042" cy="3858577"/>
              </a:xfrm>
              <a:custGeom>
                <a:avLst/>
                <a:gdLst/>
                <a:ahLst/>
                <a:cxnLst/>
                <a:rect l="l" t="t" r="r" b="b"/>
                <a:pathLst>
                  <a:path w="1102042" h="3858577" extrusionOk="0">
                    <a:moveTo>
                      <a:pt x="953" y="12382"/>
                    </a:moveTo>
                    <a:cubicBezTo>
                      <a:pt x="92393" y="80963"/>
                      <a:pt x="177165" y="152400"/>
                      <a:pt x="252413" y="224790"/>
                    </a:cubicBezTo>
                    <a:cubicBezTo>
                      <a:pt x="972503" y="917257"/>
                      <a:pt x="1077278" y="1797367"/>
                      <a:pt x="1088708" y="2486978"/>
                    </a:cubicBezTo>
                    <a:cubicBezTo>
                      <a:pt x="1091565" y="2678430"/>
                      <a:pt x="1086803" y="2867978"/>
                      <a:pt x="1082040" y="3051810"/>
                    </a:cubicBezTo>
                    <a:cubicBezTo>
                      <a:pt x="1074420" y="3330892"/>
                      <a:pt x="1067753" y="3602355"/>
                      <a:pt x="1090613" y="3858578"/>
                    </a:cubicBezTo>
                    <a:lnTo>
                      <a:pt x="1102043" y="3858578"/>
                    </a:lnTo>
                    <a:cubicBezTo>
                      <a:pt x="1079183" y="3602355"/>
                      <a:pt x="1085850" y="3330892"/>
                      <a:pt x="1093470" y="3051810"/>
                    </a:cubicBezTo>
                    <a:cubicBezTo>
                      <a:pt x="1098233" y="2867978"/>
                      <a:pt x="1102995" y="2678430"/>
                      <a:pt x="1100138" y="2486978"/>
                    </a:cubicBezTo>
                    <a:cubicBezTo>
                      <a:pt x="1088708" y="1795463"/>
                      <a:pt x="982980" y="913447"/>
                      <a:pt x="260985" y="219075"/>
                    </a:cubicBezTo>
                    <a:cubicBezTo>
                      <a:pt x="182880" y="143827"/>
                      <a:pt x="95250" y="70485"/>
                      <a:pt x="0" y="0"/>
                    </a:cubicBezTo>
                    <a:lnTo>
                      <a:pt x="0" y="12382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2099309" y="2342197"/>
                <a:ext cx="991252" cy="4109084"/>
              </a:xfrm>
              <a:custGeom>
                <a:avLst/>
                <a:gdLst/>
                <a:ahLst/>
                <a:cxnLst/>
                <a:rect l="l" t="t" r="r" b="b"/>
                <a:pathLst>
                  <a:path w="991252" h="4109084" extrusionOk="0">
                    <a:moveTo>
                      <a:pt x="0" y="12383"/>
                    </a:moveTo>
                    <a:cubicBezTo>
                      <a:pt x="164783" y="140018"/>
                      <a:pt x="305753" y="274320"/>
                      <a:pt x="420053" y="415290"/>
                    </a:cubicBezTo>
                    <a:cubicBezTo>
                      <a:pt x="1007745" y="1140143"/>
                      <a:pt x="1018223" y="2034540"/>
                      <a:pt x="951548" y="2815590"/>
                    </a:cubicBezTo>
                    <a:cubicBezTo>
                      <a:pt x="938213" y="2974658"/>
                      <a:pt x="920115" y="3132773"/>
                      <a:pt x="902018" y="3286125"/>
                    </a:cubicBezTo>
                    <a:cubicBezTo>
                      <a:pt x="869633" y="3570923"/>
                      <a:pt x="838200" y="3848100"/>
                      <a:pt x="837248" y="4109085"/>
                    </a:cubicBezTo>
                    <a:lnTo>
                      <a:pt x="848678" y="4109085"/>
                    </a:lnTo>
                    <a:cubicBezTo>
                      <a:pt x="849630" y="3848100"/>
                      <a:pt x="881063" y="3570923"/>
                      <a:pt x="913448" y="3286125"/>
                    </a:cubicBezTo>
                    <a:cubicBezTo>
                      <a:pt x="930593" y="3132773"/>
                      <a:pt x="948690" y="2974658"/>
                      <a:pt x="962978" y="2815590"/>
                    </a:cubicBezTo>
                    <a:cubicBezTo>
                      <a:pt x="1030605" y="2034540"/>
                      <a:pt x="1020128" y="1137285"/>
                      <a:pt x="430530" y="410528"/>
                    </a:cubicBezTo>
                    <a:cubicBezTo>
                      <a:pt x="313373" y="266700"/>
                      <a:pt x="169545" y="129540"/>
                      <a:pt x="0" y="0"/>
                    </a:cubicBezTo>
                    <a:lnTo>
                      <a:pt x="0" y="1238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097404" y="2052637"/>
                <a:ext cx="962652" cy="4397692"/>
              </a:xfrm>
              <a:custGeom>
                <a:avLst/>
                <a:gdLst/>
                <a:ahLst/>
                <a:cxnLst/>
                <a:rect l="l" t="t" r="r" b="b"/>
                <a:pathLst>
                  <a:path w="962652" h="4397692" extrusionOk="0">
                    <a:moveTo>
                      <a:pt x="1905" y="12383"/>
                    </a:moveTo>
                    <a:cubicBezTo>
                      <a:pt x="259080" y="207645"/>
                      <a:pt x="459105" y="419100"/>
                      <a:pt x="599123" y="644843"/>
                    </a:cubicBezTo>
                    <a:cubicBezTo>
                      <a:pt x="813435" y="991553"/>
                      <a:pt x="927735" y="1390650"/>
                      <a:pt x="948690" y="1863090"/>
                    </a:cubicBezTo>
                    <a:cubicBezTo>
                      <a:pt x="968693" y="2321243"/>
                      <a:pt x="899160" y="2786063"/>
                      <a:pt x="827723" y="3179445"/>
                    </a:cubicBezTo>
                    <a:cubicBezTo>
                      <a:pt x="803910" y="3312795"/>
                      <a:pt x="777240" y="3445193"/>
                      <a:pt x="751523" y="3573780"/>
                    </a:cubicBezTo>
                    <a:cubicBezTo>
                      <a:pt x="693420" y="3866198"/>
                      <a:pt x="638175" y="4141470"/>
                      <a:pt x="613410" y="4397693"/>
                    </a:cubicBezTo>
                    <a:lnTo>
                      <a:pt x="624840" y="4397693"/>
                    </a:lnTo>
                    <a:cubicBezTo>
                      <a:pt x="649605" y="4141470"/>
                      <a:pt x="704850" y="3866198"/>
                      <a:pt x="762000" y="3574733"/>
                    </a:cubicBezTo>
                    <a:cubicBezTo>
                      <a:pt x="787718" y="3446145"/>
                      <a:pt x="813435" y="3313748"/>
                      <a:pt x="838200" y="3180398"/>
                    </a:cubicBezTo>
                    <a:cubicBezTo>
                      <a:pt x="909638" y="2786063"/>
                      <a:pt x="979170" y="2322195"/>
                      <a:pt x="959168" y="1863090"/>
                    </a:cubicBezTo>
                    <a:cubicBezTo>
                      <a:pt x="938213" y="1388745"/>
                      <a:pt x="823913" y="989647"/>
                      <a:pt x="608648" y="641033"/>
                    </a:cubicBezTo>
                    <a:cubicBezTo>
                      <a:pt x="466725" y="412433"/>
                      <a:pt x="262890" y="197167"/>
                      <a:pt x="0" y="0"/>
                    </a:cubicBezTo>
                    <a:lnTo>
                      <a:pt x="0" y="1238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2099309" y="1732597"/>
                <a:ext cx="996200" cy="4718684"/>
              </a:xfrm>
              <a:custGeom>
                <a:avLst/>
                <a:gdLst/>
                <a:ahLst/>
                <a:cxnLst/>
                <a:rect l="l" t="t" r="r" b="b"/>
                <a:pathLst>
                  <a:path w="996200" h="4718684" extrusionOk="0">
                    <a:moveTo>
                      <a:pt x="0" y="12383"/>
                    </a:moveTo>
                    <a:cubicBezTo>
                      <a:pt x="363855" y="277178"/>
                      <a:pt x="629603" y="579120"/>
                      <a:pt x="779145" y="906780"/>
                    </a:cubicBezTo>
                    <a:cubicBezTo>
                      <a:pt x="1151573" y="1729740"/>
                      <a:pt x="948690" y="2675573"/>
                      <a:pt x="708660" y="3573780"/>
                    </a:cubicBezTo>
                    <a:lnTo>
                      <a:pt x="617220" y="3904298"/>
                    </a:lnTo>
                    <a:cubicBezTo>
                      <a:pt x="536258" y="4192905"/>
                      <a:pt x="460058" y="4464368"/>
                      <a:pt x="413385" y="4718685"/>
                    </a:cubicBezTo>
                    <a:lnTo>
                      <a:pt x="424815" y="4718685"/>
                    </a:lnTo>
                    <a:cubicBezTo>
                      <a:pt x="471488" y="4465320"/>
                      <a:pt x="547688" y="4193858"/>
                      <a:pt x="628650" y="3906203"/>
                    </a:cubicBezTo>
                    <a:lnTo>
                      <a:pt x="720090" y="3575685"/>
                    </a:lnTo>
                    <a:cubicBezTo>
                      <a:pt x="960120" y="2676525"/>
                      <a:pt x="1163955" y="1729740"/>
                      <a:pt x="790575" y="904875"/>
                    </a:cubicBezTo>
                    <a:cubicBezTo>
                      <a:pt x="639128" y="573405"/>
                      <a:pt x="368618" y="267653"/>
                      <a:pt x="0" y="0"/>
                    </a:cubicBezTo>
                    <a:lnTo>
                      <a:pt x="0" y="1238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099309" y="1394460"/>
                <a:ext cx="1077267" cy="5056822"/>
              </a:xfrm>
              <a:custGeom>
                <a:avLst/>
                <a:gdLst/>
                <a:ahLst/>
                <a:cxnLst/>
                <a:rect l="l" t="t" r="r" b="b"/>
                <a:pathLst>
                  <a:path w="1077267" h="5056822" extrusionOk="0">
                    <a:moveTo>
                      <a:pt x="0" y="11430"/>
                    </a:moveTo>
                    <a:cubicBezTo>
                      <a:pt x="53340" y="47625"/>
                      <a:pt x="105728" y="84773"/>
                      <a:pt x="155258" y="122873"/>
                    </a:cubicBezTo>
                    <a:cubicBezTo>
                      <a:pt x="562928" y="432435"/>
                      <a:pt x="842010" y="800100"/>
                      <a:pt x="962025" y="1186815"/>
                    </a:cubicBezTo>
                    <a:cubicBezTo>
                      <a:pt x="1226820" y="2039303"/>
                      <a:pt x="941070" y="2995613"/>
                      <a:pt x="598170" y="3981450"/>
                    </a:cubicBezTo>
                    <a:cubicBezTo>
                      <a:pt x="598170" y="3981450"/>
                      <a:pt x="500063" y="4259580"/>
                      <a:pt x="500063" y="4259580"/>
                    </a:cubicBezTo>
                    <a:cubicBezTo>
                      <a:pt x="400050" y="4541520"/>
                      <a:pt x="304800" y="4808220"/>
                      <a:pt x="238125" y="5056823"/>
                    </a:cubicBezTo>
                    <a:lnTo>
                      <a:pt x="249555" y="5056823"/>
                    </a:lnTo>
                    <a:cubicBezTo>
                      <a:pt x="317183" y="4808220"/>
                      <a:pt x="411480" y="4543425"/>
                      <a:pt x="511493" y="4261485"/>
                    </a:cubicBezTo>
                    <a:lnTo>
                      <a:pt x="609600" y="3983355"/>
                    </a:lnTo>
                    <a:cubicBezTo>
                      <a:pt x="952500" y="2996565"/>
                      <a:pt x="1238250" y="2039303"/>
                      <a:pt x="973455" y="1184910"/>
                    </a:cubicBezTo>
                    <a:cubicBezTo>
                      <a:pt x="852488" y="797243"/>
                      <a:pt x="572453" y="427673"/>
                      <a:pt x="163830" y="117157"/>
                    </a:cubicBezTo>
                    <a:cubicBezTo>
                      <a:pt x="111443" y="77152"/>
                      <a:pt x="57150" y="38100"/>
                      <a:pt x="0" y="0"/>
                    </a:cubicBezTo>
                    <a:lnTo>
                      <a:pt x="0" y="1143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099309" y="1051560"/>
                <a:ext cx="1199173" cy="5399722"/>
              </a:xfrm>
              <a:custGeom>
                <a:avLst/>
                <a:gdLst/>
                <a:ahLst/>
                <a:cxnLst/>
                <a:rect l="l" t="t" r="r" b="b"/>
                <a:pathLst>
                  <a:path w="1199173" h="5399722" extrusionOk="0">
                    <a:moveTo>
                      <a:pt x="0" y="10477"/>
                    </a:moveTo>
                    <a:cubicBezTo>
                      <a:pt x="221933" y="144780"/>
                      <a:pt x="416243" y="295275"/>
                      <a:pt x="581025" y="461010"/>
                    </a:cubicBezTo>
                    <a:cubicBezTo>
                      <a:pt x="886778" y="767715"/>
                      <a:pt x="1077278" y="1108710"/>
                      <a:pt x="1146810" y="1473518"/>
                    </a:cubicBezTo>
                    <a:cubicBezTo>
                      <a:pt x="1223963" y="1886903"/>
                      <a:pt x="1189673" y="2354580"/>
                      <a:pt x="1042035" y="2905125"/>
                    </a:cubicBezTo>
                    <a:cubicBezTo>
                      <a:pt x="912495" y="3387090"/>
                      <a:pt x="710565" y="3883343"/>
                      <a:pt x="496253" y="4391978"/>
                    </a:cubicBezTo>
                    <a:lnTo>
                      <a:pt x="395288" y="4630103"/>
                    </a:lnTo>
                    <a:cubicBezTo>
                      <a:pt x="280035" y="4901565"/>
                      <a:pt x="170498" y="5158740"/>
                      <a:pt x="86678" y="5399723"/>
                    </a:cubicBezTo>
                    <a:lnTo>
                      <a:pt x="99060" y="5399723"/>
                    </a:lnTo>
                    <a:cubicBezTo>
                      <a:pt x="182880" y="5159693"/>
                      <a:pt x="292418" y="4903470"/>
                      <a:pt x="407670" y="4632008"/>
                    </a:cubicBezTo>
                    <a:lnTo>
                      <a:pt x="508635" y="4393883"/>
                    </a:lnTo>
                    <a:cubicBezTo>
                      <a:pt x="721995" y="3885247"/>
                      <a:pt x="924878" y="3388995"/>
                      <a:pt x="1054418" y="2906078"/>
                    </a:cubicBezTo>
                    <a:cubicBezTo>
                      <a:pt x="1202055" y="2355533"/>
                      <a:pt x="1236345" y="1886903"/>
                      <a:pt x="1159193" y="1472565"/>
                    </a:cubicBezTo>
                    <a:cubicBezTo>
                      <a:pt x="1089660" y="1105853"/>
                      <a:pt x="899160" y="763905"/>
                      <a:pt x="591503" y="456248"/>
                    </a:cubicBezTo>
                    <a:cubicBezTo>
                      <a:pt x="423863" y="288607"/>
                      <a:pt x="226695" y="136207"/>
                      <a:pt x="953" y="0"/>
                    </a:cubicBezTo>
                    <a:lnTo>
                      <a:pt x="953" y="10477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2099309" y="793432"/>
                <a:ext cx="1347944" cy="5599747"/>
              </a:xfrm>
              <a:custGeom>
                <a:avLst/>
                <a:gdLst/>
                <a:ahLst/>
                <a:cxnLst/>
                <a:rect l="l" t="t" r="r" b="b"/>
                <a:pathLst>
                  <a:path w="1347944" h="5599747" extrusionOk="0">
                    <a:moveTo>
                      <a:pt x="0" y="5599748"/>
                    </a:moveTo>
                    <a:cubicBezTo>
                      <a:pt x="111443" y="5334000"/>
                      <a:pt x="247650" y="5055870"/>
                      <a:pt x="388620" y="4767263"/>
                    </a:cubicBezTo>
                    <a:lnTo>
                      <a:pt x="413385" y="4716780"/>
                    </a:lnTo>
                    <a:cubicBezTo>
                      <a:pt x="906780" y="3702368"/>
                      <a:pt x="1417320" y="2652713"/>
                      <a:pt x="1340168" y="1677353"/>
                    </a:cubicBezTo>
                    <a:cubicBezTo>
                      <a:pt x="1286828" y="1014413"/>
                      <a:pt x="858203" y="421958"/>
                      <a:pt x="130493" y="0"/>
                    </a:cubicBezTo>
                    <a:lnTo>
                      <a:pt x="112395" y="0"/>
                    </a:lnTo>
                    <a:cubicBezTo>
                      <a:pt x="844868" y="421005"/>
                      <a:pt x="1275398" y="1014413"/>
                      <a:pt x="1328738" y="1678305"/>
                    </a:cubicBezTo>
                    <a:cubicBezTo>
                      <a:pt x="1405890" y="2651760"/>
                      <a:pt x="895350" y="3700463"/>
                      <a:pt x="401955" y="4714875"/>
                    </a:cubicBezTo>
                    <a:lnTo>
                      <a:pt x="377190" y="4765358"/>
                    </a:lnTo>
                    <a:cubicBezTo>
                      <a:pt x="240983" y="5044440"/>
                      <a:pt x="109538" y="5313998"/>
                      <a:pt x="0" y="5572125"/>
                    </a:cubicBezTo>
                    <a:lnTo>
                      <a:pt x="0" y="5599748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2099309" y="794385"/>
                <a:ext cx="1518459" cy="5381625"/>
              </a:xfrm>
              <a:custGeom>
                <a:avLst/>
                <a:gdLst/>
                <a:ahLst/>
                <a:cxnLst/>
                <a:rect l="l" t="t" r="r" b="b"/>
                <a:pathLst>
                  <a:path w="1518459" h="5381625" extrusionOk="0">
                    <a:moveTo>
                      <a:pt x="0" y="5381625"/>
                    </a:moveTo>
                    <a:cubicBezTo>
                      <a:pt x="97155" y="5194935"/>
                      <a:pt x="201930" y="5001578"/>
                      <a:pt x="310515" y="4805363"/>
                    </a:cubicBezTo>
                    <a:lnTo>
                      <a:pt x="352425" y="4728210"/>
                    </a:lnTo>
                    <a:cubicBezTo>
                      <a:pt x="918210" y="3693795"/>
                      <a:pt x="1503998" y="2625090"/>
                      <a:pt x="1518285" y="1626870"/>
                    </a:cubicBezTo>
                    <a:cubicBezTo>
                      <a:pt x="1526858" y="1004887"/>
                      <a:pt x="1220153" y="429578"/>
                      <a:pt x="652463" y="0"/>
                    </a:cubicBezTo>
                    <a:lnTo>
                      <a:pt x="636270" y="0"/>
                    </a:lnTo>
                    <a:cubicBezTo>
                      <a:pt x="1206818" y="428625"/>
                      <a:pt x="1515428" y="1003935"/>
                      <a:pt x="1506855" y="1626870"/>
                    </a:cubicBezTo>
                    <a:cubicBezTo>
                      <a:pt x="1492568" y="2623185"/>
                      <a:pt x="906780" y="3691890"/>
                      <a:pt x="340995" y="4724400"/>
                    </a:cubicBezTo>
                    <a:lnTo>
                      <a:pt x="299085" y="4801553"/>
                    </a:lnTo>
                    <a:cubicBezTo>
                      <a:pt x="195263" y="4991100"/>
                      <a:pt x="93345" y="5176838"/>
                      <a:pt x="0" y="5357813"/>
                    </a:cubicBezTo>
                    <a:lnTo>
                      <a:pt x="0" y="5381625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2099309" y="791527"/>
                <a:ext cx="1700952" cy="5245417"/>
              </a:xfrm>
              <a:custGeom>
                <a:avLst/>
                <a:gdLst/>
                <a:ahLst/>
                <a:cxnLst/>
                <a:rect l="l" t="t" r="r" b="b"/>
                <a:pathLst>
                  <a:path w="1700952" h="5245417" extrusionOk="0">
                    <a:moveTo>
                      <a:pt x="0" y="5245418"/>
                    </a:moveTo>
                    <a:cubicBezTo>
                      <a:pt x="74295" y="5119688"/>
                      <a:pt x="150495" y="4992053"/>
                      <a:pt x="228600" y="4862513"/>
                    </a:cubicBezTo>
                    <a:lnTo>
                      <a:pt x="241935" y="4839653"/>
                    </a:lnTo>
                    <a:lnTo>
                      <a:pt x="304800" y="4735830"/>
                    </a:lnTo>
                    <a:cubicBezTo>
                      <a:pt x="937260" y="3688080"/>
                      <a:pt x="1591628" y="2605088"/>
                      <a:pt x="1691640" y="1579245"/>
                    </a:cubicBezTo>
                    <a:cubicBezTo>
                      <a:pt x="1748790" y="981075"/>
                      <a:pt x="1542098" y="436245"/>
                      <a:pt x="1093470" y="0"/>
                    </a:cubicBezTo>
                    <a:lnTo>
                      <a:pt x="1079183" y="0"/>
                    </a:lnTo>
                    <a:cubicBezTo>
                      <a:pt x="1529715" y="437198"/>
                      <a:pt x="1737360" y="981075"/>
                      <a:pt x="1680210" y="1580198"/>
                    </a:cubicBezTo>
                    <a:cubicBezTo>
                      <a:pt x="1580198" y="2604135"/>
                      <a:pt x="925830" y="3687128"/>
                      <a:pt x="293370" y="4733925"/>
                    </a:cubicBezTo>
                    <a:lnTo>
                      <a:pt x="231458" y="4837748"/>
                    </a:lnTo>
                    <a:lnTo>
                      <a:pt x="218123" y="4860608"/>
                    </a:lnTo>
                    <a:cubicBezTo>
                      <a:pt x="143828" y="4983480"/>
                      <a:pt x="70485" y="5104448"/>
                      <a:pt x="0" y="5224463"/>
                    </a:cubicBezTo>
                    <a:lnTo>
                      <a:pt x="0" y="5245418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2099309" y="793432"/>
                <a:ext cx="1888698" cy="5149215"/>
              </a:xfrm>
              <a:custGeom>
                <a:avLst/>
                <a:gdLst/>
                <a:ahLst/>
                <a:cxnLst/>
                <a:rect l="l" t="t" r="r" b="b"/>
                <a:pathLst>
                  <a:path w="1888698" h="5149215" extrusionOk="0">
                    <a:moveTo>
                      <a:pt x="0" y="5149215"/>
                    </a:moveTo>
                    <a:cubicBezTo>
                      <a:pt x="55245" y="5064443"/>
                      <a:pt x="110490" y="4979670"/>
                      <a:pt x="165735" y="4894898"/>
                    </a:cubicBezTo>
                    <a:lnTo>
                      <a:pt x="268605" y="4736783"/>
                    </a:lnTo>
                    <a:cubicBezTo>
                      <a:pt x="962025" y="3677603"/>
                      <a:pt x="1679258" y="2582228"/>
                      <a:pt x="1858328" y="1534478"/>
                    </a:cubicBezTo>
                    <a:cubicBezTo>
                      <a:pt x="1954530" y="963930"/>
                      <a:pt x="1821180" y="434340"/>
                      <a:pt x="1472565" y="0"/>
                    </a:cubicBezTo>
                    <a:lnTo>
                      <a:pt x="1458278" y="0"/>
                    </a:lnTo>
                    <a:cubicBezTo>
                      <a:pt x="1807845" y="433388"/>
                      <a:pt x="1942148" y="962025"/>
                      <a:pt x="1845945" y="1533525"/>
                    </a:cubicBezTo>
                    <a:cubicBezTo>
                      <a:pt x="1667828" y="2580323"/>
                      <a:pt x="951548" y="3674745"/>
                      <a:pt x="258128" y="4733925"/>
                    </a:cubicBezTo>
                    <a:lnTo>
                      <a:pt x="155258" y="4892040"/>
                    </a:lnTo>
                    <a:cubicBezTo>
                      <a:pt x="103823" y="4971098"/>
                      <a:pt x="51435" y="5050155"/>
                      <a:pt x="0" y="5130165"/>
                    </a:cubicBezTo>
                    <a:lnTo>
                      <a:pt x="0" y="5149215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2098356" y="793432"/>
                <a:ext cx="2079096" cy="5084444"/>
              </a:xfrm>
              <a:custGeom>
                <a:avLst/>
                <a:gdLst/>
                <a:ahLst/>
                <a:cxnLst/>
                <a:rect l="l" t="t" r="r" b="b"/>
                <a:pathLst>
                  <a:path w="2079096" h="5084444" extrusionOk="0">
                    <a:moveTo>
                      <a:pt x="953" y="5084445"/>
                    </a:moveTo>
                    <a:cubicBezTo>
                      <a:pt x="31433" y="5039678"/>
                      <a:pt x="63818" y="4994910"/>
                      <a:pt x="96203" y="4949190"/>
                    </a:cubicBezTo>
                    <a:lnTo>
                      <a:pt x="238125" y="4746308"/>
                    </a:lnTo>
                    <a:cubicBezTo>
                      <a:pt x="989648" y="3673793"/>
                      <a:pt x="1767840" y="2565083"/>
                      <a:pt x="2018348" y="1492568"/>
                    </a:cubicBezTo>
                    <a:cubicBezTo>
                      <a:pt x="2145983" y="944880"/>
                      <a:pt x="2071688" y="430530"/>
                      <a:pt x="1803083" y="0"/>
                    </a:cubicBezTo>
                    <a:lnTo>
                      <a:pt x="1790700" y="0"/>
                    </a:lnTo>
                    <a:cubicBezTo>
                      <a:pt x="2059305" y="429578"/>
                      <a:pt x="2134553" y="943927"/>
                      <a:pt x="2006918" y="1490663"/>
                    </a:cubicBezTo>
                    <a:cubicBezTo>
                      <a:pt x="1755458" y="2561273"/>
                      <a:pt x="978218" y="3669983"/>
                      <a:pt x="226695" y="4741545"/>
                    </a:cubicBezTo>
                    <a:lnTo>
                      <a:pt x="84773" y="4944428"/>
                    </a:lnTo>
                    <a:cubicBezTo>
                      <a:pt x="56198" y="4985385"/>
                      <a:pt x="27622" y="5025390"/>
                      <a:pt x="0" y="5065395"/>
                    </a:cubicBezTo>
                    <a:lnTo>
                      <a:pt x="0" y="5084445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2098356" y="793432"/>
                <a:ext cx="2265462" cy="5037772"/>
              </a:xfrm>
              <a:custGeom>
                <a:avLst/>
                <a:gdLst/>
                <a:ahLst/>
                <a:cxnLst/>
                <a:rect l="l" t="t" r="r" b="b"/>
                <a:pathLst>
                  <a:path w="2265462" h="5037772" extrusionOk="0">
                    <a:moveTo>
                      <a:pt x="953" y="5037773"/>
                    </a:moveTo>
                    <a:cubicBezTo>
                      <a:pt x="10478" y="5024438"/>
                      <a:pt x="20003" y="5011103"/>
                      <a:pt x="30480" y="4997768"/>
                    </a:cubicBezTo>
                    <a:lnTo>
                      <a:pt x="207645" y="4759643"/>
                    </a:lnTo>
                    <a:cubicBezTo>
                      <a:pt x="1014413" y="3672840"/>
                      <a:pt x="1849755" y="2548890"/>
                      <a:pt x="2167890" y="1453515"/>
                    </a:cubicBezTo>
                    <a:cubicBezTo>
                      <a:pt x="2320290" y="925830"/>
                      <a:pt x="2293620" y="424815"/>
                      <a:pt x="2091690" y="0"/>
                    </a:cubicBezTo>
                    <a:lnTo>
                      <a:pt x="2078355" y="0"/>
                    </a:lnTo>
                    <a:cubicBezTo>
                      <a:pt x="2281238" y="423863"/>
                      <a:pt x="2307908" y="924877"/>
                      <a:pt x="2155508" y="1452563"/>
                    </a:cubicBezTo>
                    <a:cubicBezTo>
                      <a:pt x="1838325" y="2546985"/>
                      <a:pt x="1002983" y="3669983"/>
                      <a:pt x="196215" y="4756785"/>
                    </a:cubicBezTo>
                    <a:lnTo>
                      <a:pt x="19050" y="4994910"/>
                    </a:lnTo>
                    <a:cubicBezTo>
                      <a:pt x="12383" y="5003483"/>
                      <a:pt x="6668" y="5012055"/>
                      <a:pt x="0" y="5020628"/>
                    </a:cubicBezTo>
                    <a:lnTo>
                      <a:pt x="0" y="503777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2099309" y="793432"/>
                <a:ext cx="2447394" cy="5005387"/>
              </a:xfrm>
              <a:custGeom>
                <a:avLst/>
                <a:gdLst/>
                <a:ahLst/>
                <a:cxnLst/>
                <a:rect l="l" t="t" r="r" b="b"/>
                <a:pathLst>
                  <a:path w="2447394" h="5005387" extrusionOk="0">
                    <a:moveTo>
                      <a:pt x="0" y="5005388"/>
                    </a:moveTo>
                    <a:cubicBezTo>
                      <a:pt x="58103" y="4931093"/>
                      <a:pt x="179070" y="4775835"/>
                      <a:pt x="179070" y="4775835"/>
                    </a:cubicBezTo>
                    <a:cubicBezTo>
                      <a:pt x="1039178" y="3674745"/>
                      <a:pt x="1927860" y="2535555"/>
                      <a:pt x="2307908" y="1418273"/>
                    </a:cubicBezTo>
                    <a:cubicBezTo>
                      <a:pt x="2481263" y="907733"/>
                      <a:pt x="2492693" y="419100"/>
                      <a:pt x="2344103" y="0"/>
                    </a:cubicBezTo>
                    <a:lnTo>
                      <a:pt x="2331720" y="0"/>
                    </a:lnTo>
                    <a:cubicBezTo>
                      <a:pt x="2481263" y="418147"/>
                      <a:pt x="2468880" y="906780"/>
                      <a:pt x="2296478" y="1416368"/>
                    </a:cubicBezTo>
                    <a:cubicBezTo>
                      <a:pt x="1916430" y="2532698"/>
                      <a:pt x="1027748" y="3670935"/>
                      <a:pt x="168593" y="4772025"/>
                    </a:cubicBezTo>
                    <a:cubicBezTo>
                      <a:pt x="168593" y="4772025"/>
                      <a:pt x="60960" y="4910138"/>
                      <a:pt x="0" y="4988243"/>
                    </a:cubicBezTo>
                    <a:lnTo>
                      <a:pt x="0" y="5005388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099309" y="793432"/>
                <a:ext cx="2647690" cy="4982527"/>
              </a:xfrm>
              <a:custGeom>
                <a:avLst/>
                <a:gdLst/>
                <a:ahLst/>
                <a:cxnLst/>
                <a:rect l="l" t="t" r="r" b="b"/>
                <a:pathLst>
                  <a:path w="2647690" h="4982527" extrusionOk="0">
                    <a:moveTo>
                      <a:pt x="0" y="4982528"/>
                    </a:moveTo>
                    <a:cubicBezTo>
                      <a:pt x="66675" y="4900613"/>
                      <a:pt x="147638" y="4801553"/>
                      <a:pt x="147638" y="4801553"/>
                    </a:cubicBezTo>
                    <a:cubicBezTo>
                      <a:pt x="1058228" y="3683318"/>
                      <a:pt x="1999298" y="2526983"/>
                      <a:pt x="2436495" y="1385888"/>
                    </a:cubicBezTo>
                    <a:cubicBezTo>
                      <a:pt x="2639378" y="856298"/>
                      <a:pt x="2696528" y="390525"/>
                      <a:pt x="2606040" y="0"/>
                    </a:cubicBezTo>
                    <a:lnTo>
                      <a:pt x="2594610" y="0"/>
                    </a:lnTo>
                    <a:cubicBezTo>
                      <a:pt x="2685098" y="389572"/>
                      <a:pt x="2627948" y="855345"/>
                      <a:pt x="2426018" y="1383983"/>
                    </a:cubicBezTo>
                    <a:cubicBezTo>
                      <a:pt x="1988820" y="2524125"/>
                      <a:pt x="1047750" y="3679508"/>
                      <a:pt x="137160" y="4797743"/>
                    </a:cubicBezTo>
                    <a:cubicBezTo>
                      <a:pt x="137160" y="4797743"/>
                      <a:pt x="63818" y="4887278"/>
                      <a:pt x="0" y="4966335"/>
                    </a:cubicBezTo>
                    <a:lnTo>
                      <a:pt x="0" y="4982528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098356" y="792480"/>
                <a:ext cx="2816579" cy="4967287"/>
              </a:xfrm>
              <a:custGeom>
                <a:avLst/>
                <a:gdLst/>
                <a:ahLst/>
                <a:cxnLst/>
                <a:rect l="l" t="t" r="r" b="b"/>
                <a:pathLst>
                  <a:path w="2816579" h="4967287" extrusionOk="0">
                    <a:moveTo>
                      <a:pt x="953" y="4967288"/>
                    </a:moveTo>
                    <a:cubicBezTo>
                      <a:pt x="64770" y="4892040"/>
                      <a:pt x="126683" y="4817745"/>
                      <a:pt x="126683" y="4817745"/>
                    </a:cubicBezTo>
                    <a:cubicBezTo>
                      <a:pt x="1081088" y="3687128"/>
                      <a:pt x="2067878" y="2517458"/>
                      <a:pt x="2557463" y="1357313"/>
                    </a:cubicBezTo>
                    <a:cubicBezTo>
                      <a:pt x="2773680" y="842962"/>
                      <a:pt x="2855595" y="385762"/>
                      <a:pt x="2799398" y="0"/>
                    </a:cubicBezTo>
                    <a:lnTo>
                      <a:pt x="2787968" y="0"/>
                    </a:lnTo>
                    <a:cubicBezTo>
                      <a:pt x="2843213" y="385762"/>
                      <a:pt x="2762250" y="841058"/>
                      <a:pt x="2546033" y="1355408"/>
                    </a:cubicBezTo>
                    <a:cubicBezTo>
                      <a:pt x="2057400" y="2515553"/>
                      <a:pt x="1070610" y="3684270"/>
                      <a:pt x="116205" y="4813935"/>
                    </a:cubicBezTo>
                    <a:cubicBezTo>
                      <a:pt x="116205" y="4813935"/>
                      <a:pt x="60008" y="4879658"/>
                      <a:pt x="0" y="4951095"/>
                    </a:cubicBezTo>
                    <a:lnTo>
                      <a:pt x="0" y="4967288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2099309" y="792480"/>
                <a:ext cx="2970507" cy="4956809"/>
              </a:xfrm>
              <a:custGeom>
                <a:avLst/>
                <a:gdLst/>
                <a:ahLst/>
                <a:cxnLst/>
                <a:rect l="l" t="t" r="r" b="b"/>
                <a:pathLst>
                  <a:path w="2970507" h="4956809" extrusionOk="0">
                    <a:moveTo>
                      <a:pt x="0" y="4956810"/>
                    </a:moveTo>
                    <a:cubicBezTo>
                      <a:pt x="58103" y="4889183"/>
                      <a:pt x="108585" y="4832033"/>
                      <a:pt x="108585" y="4832033"/>
                    </a:cubicBezTo>
                    <a:cubicBezTo>
                      <a:pt x="1102043" y="3689985"/>
                      <a:pt x="2129790" y="2509838"/>
                      <a:pt x="2664143" y="1332548"/>
                    </a:cubicBezTo>
                    <a:cubicBezTo>
                      <a:pt x="2891790" y="830580"/>
                      <a:pt x="2993708" y="382905"/>
                      <a:pt x="2966085" y="0"/>
                    </a:cubicBezTo>
                    <a:lnTo>
                      <a:pt x="2953703" y="0"/>
                    </a:lnTo>
                    <a:cubicBezTo>
                      <a:pt x="2981325" y="381000"/>
                      <a:pt x="2879408" y="828675"/>
                      <a:pt x="2652713" y="1329690"/>
                    </a:cubicBezTo>
                    <a:cubicBezTo>
                      <a:pt x="2119313" y="2506028"/>
                      <a:pt x="1091565" y="3686175"/>
                      <a:pt x="98108" y="4827270"/>
                    </a:cubicBezTo>
                    <a:cubicBezTo>
                      <a:pt x="98108" y="4827270"/>
                      <a:pt x="53340" y="4878705"/>
                      <a:pt x="0" y="4940618"/>
                    </a:cubicBezTo>
                    <a:lnTo>
                      <a:pt x="0" y="495681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2098356" y="793432"/>
                <a:ext cx="3111006" cy="4949190"/>
              </a:xfrm>
              <a:custGeom>
                <a:avLst/>
                <a:gdLst/>
                <a:ahLst/>
                <a:cxnLst/>
                <a:rect l="l" t="t" r="r" b="b"/>
                <a:pathLst>
                  <a:path w="3111006" h="4949190" extrusionOk="0">
                    <a:moveTo>
                      <a:pt x="953" y="4949190"/>
                    </a:moveTo>
                    <a:cubicBezTo>
                      <a:pt x="47625" y="4896803"/>
                      <a:pt x="82868" y="4857750"/>
                      <a:pt x="82868" y="4857750"/>
                    </a:cubicBezTo>
                    <a:cubicBezTo>
                      <a:pt x="1115378" y="3701415"/>
                      <a:pt x="2183130" y="2506028"/>
                      <a:pt x="2760345" y="1309688"/>
                    </a:cubicBezTo>
                    <a:cubicBezTo>
                      <a:pt x="3000375" y="809625"/>
                      <a:pt x="3115628" y="381000"/>
                      <a:pt x="3110865" y="0"/>
                    </a:cubicBezTo>
                    <a:lnTo>
                      <a:pt x="3099435" y="0"/>
                    </a:lnTo>
                    <a:cubicBezTo>
                      <a:pt x="3104198" y="380047"/>
                      <a:pt x="2989898" y="808673"/>
                      <a:pt x="2749868" y="1306830"/>
                    </a:cubicBezTo>
                    <a:cubicBezTo>
                      <a:pt x="2172653" y="2502218"/>
                      <a:pt x="1104900" y="3696653"/>
                      <a:pt x="72390" y="4852988"/>
                    </a:cubicBezTo>
                    <a:cubicBezTo>
                      <a:pt x="72390" y="4852988"/>
                      <a:pt x="41910" y="4887278"/>
                      <a:pt x="0" y="4933950"/>
                    </a:cubicBezTo>
                    <a:lnTo>
                      <a:pt x="0" y="494919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2099309" y="793432"/>
                <a:ext cx="3231832" cy="4944427"/>
              </a:xfrm>
              <a:custGeom>
                <a:avLst/>
                <a:gdLst/>
                <a:ahLst/>
                <a:cxnLst/>
                <a:rect l="l" t="t" r="r" b="b"/>
                <a:pathLst>
                  <a:path w="3231832" h="4944427" extrusionOk="0">
                    <a:moveTo>
                      <a:pt x="0" y="4944428"/>
                    </a:moveTo>
                    <a:cubicBezTo>
                      <a:pt x="37148" y="4903470"/>
                      <a:pt x="62865" y="4874895"/>
                      <a:pt x="62865" y="4874895"/>
                    </a:cubicBezTo>
                    <a:cubicBezTo>
                      <a:pt x="1127760" y="3708083"/>
                      <a:pt x="2229803" y="2501265"/>
                      <a:pt x="2843213" y="1290638"/>
                    </a:cubicBezTo>
                    <a:cubicBezTo>
                      <a:pt x="3090863" y="801053"/>
                      <a:pt x="3218498" y="378143"/>
                      <a:pt x="3231833" y="0"/>
                    </a:cubicBezTo>
                    <a:lnTo>
                      <a:pt x="3220403" y="0"/>
                    </a:lnTo>
                    <a:cubicBezTo>
                      <a:pt x="3207068" y="377190"/>
                      <a:pt x="3079433" y="799148"/>
                      <a:pt x="2831783" y="1287780"/>
                    </a:cubicBezTo>
                    <a:cubicBezTo>
                      <a:pt x="2219325" y="2498408"/>
                      <a:pt x="1118235" y="3704273"/>
                      <a:pt x="53340" y="4871085"/>
                    </a:cubicBezTo>
                    <a:cubicBezTo>
                      <a:pt x="53340" y="4871085"/>
                      <a:pt x="31432" y="4894898"/>
                      <a:pt x="0" y="4929188"/>
                    </a:cubicBezTo>
                    <a:lnTo>
                      <a:pt x="0" y="4944428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2099309" y="793432"/>
                <a:ext cx="3334702" cy="4941569"/>
              </a:xfrm>
              <a:custGeom>
                <a:avLst/>
                <a:gdLst/>
                <a:ahLst/>
                <a:cxnLst/>
                <a:rect l="l" t="t" r="r" b="b"/>
                <a:pathLst>
                  <a:path w="3334702" h="4941569" extrusionOk="0">
                    <a:moveTo>
                      <a:pt x="0" y="4941570"/>
                    </a:moveTo>
                    <a:cubicBezTo>
                      <a:pt x="28575" y="4910138"/>
                      <a:pt x="48578" y="4890135"/>
                      <a:pt x="48578" y="4890135"/>
                    </a:cubicBezTo>
                    <a:cubicBezTo>
                      <a:pt x="1141095" y="3714750"/>
                      <a:pt x="2270760" y="2498408"/>
                      <a:pt x="2914650" y="1274445"/>
                    </a:cubicBezTo>
                    <a:cubicBezTo>
                      <a:pt x="3168015" y="792480"/>
                      <a:pt x="3305175" y="374333"/>
                      <a:pt x="3334703" y="0"/>
                    </a:cubicBezTo>
                    <a:lnTo>
                      <a:pt x="3323273" y="0"/>
                    </a:lnTo>
                    <a:cubicBezTo>
                      <a:pt x="3294698" y="373380"/>
                      <a:pt x="3157538" y="790575"/>
                      <a:pt x="2904173" y="1271588"/>
                    </a:cubicBezTo>
                    <a:cubicBezTo>
                      <a:pt x="2261235" y="2494598"/>
                      <a:pt x="1131570" y="3709988"/>
                      <a:pt x="39053" y="4885373"/>
                    </a:cubicBezTo>
                    <a:cubicBezTo>
                      <a:pt x="39053" y="4885373"/>
                      <a:pt x="23813" y="4901565"/>
                      <a:pt x="953" y="4926330"/>
                    </a:cubicBezTo>
                    <a:lnTo>
                      <a:pt x="953" y="494157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2099309" y="793432"/>
                <a:ext cx="3416617" cy="4939665"/>
              </a:xfrm>
              <a:custGeom>
                <a:avLst/>
                <a:gdLst/>
                <a:ahLst/>
                <a:cxnLst/>
                <a:rect l="l" t="t" r="r" b="b"/>
                <a:pathLst>
                  <a:path w="3416617" h="4939665" extrusionOk="0">
                    <a:moveTo>
                      <a:pt x="0" y="4939665"/>
                    </a:moveTo>
                    <a:cubicBezTo>
                      <a:pt x="22860" y="4914900"/>
                      <a:pt x="38100" y="4899660"/>
                      <a:pt x="38100" y="4899660"/>
                    </a:cubicBezTo>
                    <a:cubicBezTo>
                      <a:pt x="1152525" y="3717608"/>
                      <a:pt x="2305050" y="2494598"/>
                      <a:pt x="2972753" y="1261110"/>
                    </a:cubicBezTo>
                    <a:cubicBezTo>
                      <a:pt x="3230880" y="784860"/>
                      <a:pt x="3375660" y="371475"/>
                      <a:pt x="3416618" y="0"/>
                    </a:cubicBezTo>
                    <a:lnTo>
                      <a:pt x="3405188" y="0"/>
                    </a:lnTo>
                    <a:cubicBezTo>
                      <a:pt x="3365183" y="370522"/>
                      <a:pt x="3219450" y="782955"/>
                      <a:pt x="2962275" y="1258253"/>
                    </a:cubicBezTo>
                    <a:cubicBezTo>
                      <a:pt x="2294573" y="2490788"/>
                      <a:pt x="1143000" y="3712845"/>
                      <a:pt x="28575" y="4894898"/>
                    </a:cubicBezTo>
                    <a:cubicBezTo>
                      <a:pt x="28575" y="4894898"/>
                      <a:pt x="18098" y="4906328"/>
                      <a:pt x="0" y="4925378"/>
                    </a:cubicBezTo>
                    <a:lnTo>
                      <a:pt x="0" y="4939665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099309" y="793432"/>
                <a:ext cx="3479482" cy="4939665"/>
              </a:xfrm>
              <a:custGeom>
                <a:avLst/>
                <a:gdLst/>
                <a:ahLst/>
                <a:cxnLst/>
                <a:rect l="l" t="t" r="r" b="b"/>
                <a:pathLst>
                  <a:path w="3479482" h="4939665" extrusionOk="0">
                    <a:moveTo>
                      <a:pt x="0" y="4939665"/>
                    </a:moveTo>
                    <a:cubicBezTo>
                      <a:pt x="12383" y="4927283"/>
                      <a:pt x="19050" y="4919663"/>
                      <a:pt x="19050" y="4919663"/>
                    </a:cubicBezTo>
                    <a:cubicBezTo>
                      <a:pt x="1154430" y="3728085"/>
                      <a:pt x="2327910" y="2496503"/>
                      <a:pt x="3018473" y="1251585"/>
                    </a:cubicBezTo>
                    <a:cubicBezTo>
                      <a:pt x="3279458" y="780098"/>
                      <a:pt x="3430905" y="369570"/>
                      <a:pt x="3479483" y="0"/>
                    </a:cubicBezTo>
                    <a:lnTo>
                      <a:pt x="3468053" y="0"/>
                    </a:lnTo>
                    <a:cubicBezTo>
                      <a:pt x="3419475" y="368618"/>
                      <a:pt x="3268028" y="778193"/>
                      <a:pt x="3007995" y="1248728"/>
                    </a:cubicBezTo>
                    <a:cubicBezTo>
                      <a:pt x="2317433" y="2491740"/>
                      <a:pt x="1143953" y="3723323"/>
                      <a:pt x="9525" y="4914900"/>
                    </a:cubicBezTo>
                    <a:cubicBezTo>
                      <a:pt x="9525" y="4914900"/>
                      <a:pt x="5715" y="4918710"/>
                      <a:pt x="0" y="4925378"/>
                    </a:cubicBezTo>
                    <a:lnTo>
                      <a:pt x="0" y="4939665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2099309" y="793432"/>
                <a:ext cx="3524249" cy="4938712"/>
              </a:xfrm>
              <a:custGeom>
                <a:avLst/>
                <a:gdLst/>
                <a:ahLst/>
                <a:cxnLst/>
                <a:rect l="l" t="t" r="r" b="b"/>
                <a:pathLst>
                  <a:path w="3524249" h="4938712" extrusionOk="0">
                    <a:moveTo>
                      <a:pt x="0" y="4938713"/>
                    </a:moveTo>
                    <a:cubicBezTo>
                      <a:pt x="13335" y="4925378"/>
                      <a:pt x="20003" y="4917758"/>
                      <a:pt x="20003" y="4917758"/>
                    </a:cubicBezTo>
                    <a:cubicBezTo>
                      <a:pt x="1164908" y="3725228"/>
                      <a:pt x="2348865" y="2491740"/>
                      <a:pt x="3050858" y="1243965"/>
                    </a:cubicBezTo>
                    <a:cubicBezTo>
                      <a:pt x="3314700" y="776288"/>
                      <a:pt x="3469958" y="368618"/>
                      <a:pt x="3524250" y="0"/>
                    </a:cubicBezTo>
                    <a:lnTo>
                      <a:pt x="3512820" y="0"/>
                    </a:lnTo>
                    <a:cubicBezTo>
                      <a:pt x="3458528" y="367665"/>
                      <a:pt x="3303270" y="774383"/>
                      <a:pt x="3040380" y="1241108"/>
                    </a:cubicBezTo>
                    <a:cubicBezTo>
                      <a:pt x="2338388" y="2487930"/>
                      <a:pt x="1155383" y="3720465"/>
                      <a:pt x="10478" y="4912995"/>
                    </a:cubicBezTo>
                    <a:cubicBezTo>
                      <a:pt x="10478" y="4912995"/>
                      <a:pt x="6667" y="4916805"/>
                      <a:pt x="0" y="4924425"/>
                    </a:cubicBezTo>
                    <a:lnTo>
                      <a:pt x="0" y="493871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2099309" y="792480"/>
                <a:ext cx="3551872" cy="4939664"/>
              </a:xfrm>
              <a:custGeom>
                <a:avLst/>
                <a:gdLst/>
                <a:ahLst/>
                <a:cxnLst/>
                <a:rect l="l" t="t" r="r" b="b"/>
                <a:pathLst>
                  <a:path w="3551872" h="4939664" extrusionOk="0">
                    <a:moveTo>
                      <a:pt x="0" y="4939665"/>
                    </a:moveTo>
                    <a:cubicBezTo>
                      <a:pt x="6667" y="4932045"/>
                      <a:pt x="10478" y="4928235"/>
                      <a:pt x="10478" y="4928235"/>
                    </a:cubicBezTo>
                    <a:cubicBezTo>
                      <a:pt x="1164908" y="3731895"/>
                      <a:pt x="2358390" y="2493645"/>
                      <a:pt x="3070860" y="1240155"/>
                    </a:cubicBezTo>
                    <a:cubicBezTo>
                      <a:pt x="3335655" y="773430"/>
                      <a:pt x="3493770" y="367665"/>
                      <a:pt x="3551873" y="0"/>
                    </a:cubicBezTo>
                    <a:lnTo>
                      <a:pt x="3540443" y="0"/>
                    </a:lnTo>
                    <a:cubicBezTo>
                      <a:pt x="3482340" y="365760"/>
                      <a:pt x="3325178" y="771525"/>
                      <a:pt x="3060383" y="1236345"/>
                    </a:cubicBezTo>
                    <a:cubicBezTo>
                      <a:pt x="2348865" y="2488883"/>
                      <a:pt x="1155383" y="3726180"/>
                      <a:pt x="1905" y="4922520"/>
                    </a:cubicBezTo>
                    <a:cubicBezTo>
                      <a:pt x="1905" y="4922520"/>
                      <a:pt x="1905" y="4922520"/>
                      <a:pt x="953" y="4923473"/>
                    </a:cubicBezTo>
                    <a:lnTo>
                      <a:pt x="953" y="4939665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0" name="Google Shape;50;p2"/>
            <p:cNvGrpSpPr/>
            <p:nvPr/>
          </p:nvGrpSpPr>
          <p:grpSpPr>
            <a:xfrm>
              <a:off x="2084069" y="792480"/>
              <a:ext cx="8002905" cy="5670232"/>
              <a:chOff x="2084069" y="792480"/>
              <a:chExt cx="8002905" cy="5670232"/>
            </a:xfrm>
          </p:grpSpPr>
          <p:sp>
            <p:nvSpPr>
              <p:cNvPr id="51" name="Google Shape;51;p2"/>
              <p:cNvSpPr/>
              <p:nvPr/>
            </p:nvSpPr>
            <p:spPr>
              <a:xfrm>
                <a:off x="3056572" y="1367789"/>
                <a:ext cx="7030402" cy="5093970"/>
              </a:xfrm>
              <a:custGeom>
                <a:avLst/>
                <a:gdLst/>
                <a:ahLst/>
                <a:cxnLst/>
                <a:rect l="l" t="t" r="r" b="b"/>
                <a:pathLst>
                  <a:path w="7030402" h="5093970" extrusionOk="0">
                    <a:moveTo>
                      <a:pt x="7029450" y="8573"/>
                    </a:moveTo>
                    <a:cubicBezTo>
                      <a:pt x="6626543" y="35243"/>
                      <a:pt x="6259830" y="66675"/>
                      <a:pt x="5911215" y="104775"/>
                    </a:cubicBezTo>
                    <a:cubicBezTo>
                      <a:pt x="4181475" y="291465"/>
                      <a:pt x="2823210" y="648653"/>
                      <a:pt x="1985010" y="1137285"/>
                    </a:cubicBezTo>
                    <a:cubicBezTo>
                      <a:pt x="1196340" y="1598295"/>
                      <a:pt x="701993" y="2247900"/>
                      <a:pt x="474345" y="3121343"/>
                    </a:cubicBezTo>
                    <a:cubicBezTo>
                      <a:pt x="404812" y="3387090"/>
                      <a:pt x="362903" y="3651885"/>
                      <a:pt x="321945" y="3907155"/>
                    </a:cubicBezTo>
                    <a:cubicBezTo>
                      <a:pt x="254318" y="4331018"/>
                      <a:pt x="190500" y="4732973"/>
                      <a:pt x="12382" y="5093970"/>
                    </a:cubicBezTo>
                    <a:lnTo>
                      <a:pt x="0" y="5093970"/>
                    </a:lnTo>
                    <a:cubicBezTo>
                      <a:pt x="179070" y="4732973"/>
                      <a:pt x="242888" y="4331018"/>
                      <a:pt x="310515" y="3906203"/>
                    </a:cubicBezTo>
                    <a:cubicBezTo>
                      <a:pt x="351473" y="3650933"/>
                      <a:pt x="393382" y="3386138"/>
                      <a:pt x="462915" y="3120390"/>
                    </a:cubicBezTo>
                    <a:cubicBezTo>
                      <a:pt x="691515" y="2244090"/>
                      <a:pt x="1186815" y="1593533"/>
                      <a:pt x="1977390" y="1131570"/>
                    </a:cubicBezTo>
                    <a:cubicBezTo>
                      <a:pt x="2817495" y="641985"/>
                      <a:pt x="4177665" y="283845"/>
                      <a:pt x="5910263" y="96202"/>
                    </a:cubicBezTo>
                    <a:cubicBezTo>
                      <a:pt x="6258878" y="58102"/>
                      <a:pt x="6626543" y="26670"/>
                      <a:pt x="7030403" y="0"/>
                    </a:cubicBezTo>
                    <a:lnTo>
                      <a:pt x="7030403" y="857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3419474" y="1111567"/>
                <a:ext cx="6666547" cy="5350192"/>
              </a:xfrm>
              <a:custGeom>
                <a:avLst/>
                <a:gdLst/>
                <a:ahLst/>
                <a:cxnLst/>
                <a:rect l="l" t="t" r="r" b="b"/>
                <a:pathLst>
                  <a:path w="6666547" h="5350192" extrusionOk="0">
                    <a:moveTo>
                      <a:pt x="6666548" y="8573"/>
                    </a:moveTo>
                    <a:cubicBezTo>
                      <a:pt x="6100763" y="50483"/>
                      <a:pt x="5599748" y="100965"/>
                      <a:pt x="5138738" y="163830"/>
                    </a:cubicBezTo>
                    <a:cubicBezTo>
                      <a:pt x="3486150" y="388620"/>
                      <a:pt x="2217420" y="794385"/>
                      <a:pt x="1470660" y="1338263"/>
                    </a:cubicBezTo>
                    <a:cubicBezTo>
                      <a:pt x="783908" y="1839277"/>
                      <a:pt x="404813" y="2513648"/>
                      <a:pt x="277178" y="3462338"/>
                    </a:cubicBezTo>
                    <a:cubicBezTo>
                      <a:pt x="246697" y="3688080"/>
                      <a:pt x="232410" y="3911918"/>
                      <a:pt x="218122" y="4128135"/>
                    </a:cubicBezTo>
                    <a:cubicBezTo>
                      <a:pt x="188595" y="4564381"/>
                      <a:pt x="160972" y="4980623"/>
                      <a:pt x="12383" y="5350193"/>
                    </a:cubicBezTo>
                    <a:lnTo>
                      <a:pt x="0" y="5350193"/>
                    </a:lnTo>
                    <a:cubicBezTo>
                      <a:pt x="148590" y="4980623"/>
                      <a:pt x="176213" y="4564381"/>
                      <a:pt x="204788" y="4127183"/>
                    </a:cubicBezTo>
                    <a:cubicBezTo>
                      <a:pt x="219075" y="3910965"/>
                      <a:pt x="234315" y="3687128"/>
                      <a:pt x="263842" y="3460433"/>
                    </a:cubicBezTo>
                    <a:cubicBezTo>
                      <a:pt x="391478" y="2510790"/>
                      <a:pt x="772478" y="1834515"/>
                      <a:pt x="1460182" y="1331595"/>
                    </a:cubicBezTo>
                    <a:cubicBezTo>
                      <a:pt x="2208848" y="786765"/>
                      <a:pt x="3479483" y="379095"/>
                      <a:pt x="5134928" y="155258"/>
                    </a:cubicBezTo>
                    <a:cubicBezTo>
                      <a:pt x="5596890" y="92393"/>
                      <a:pt x="6098858" y="41910"/>
                      <a:pt x="6665595" y="0"/>
                    </a:cubicBezTo>
                    <a:lnTo>
                      <a:pt x="6665595" y="857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3754754" y="848677"/>
                <a:ext cx="6331267" cy="5613082"/>
              </a:xfrm>
              <a:custGeom>
                <a:avLst/>
                <a:gdLst/>
                <a:ahLst/>
                <a:cxnLst/>
                <a:rect l="l" t="t" r="r" b="b"/>
                <a:pathLst>
                  <a:path w="6331267" h="5613082" extrusionOk="0">
                    <a:moveTo>
                      <a:pt x="6331268" y="7620"/>
                    </a:moveTo>
                    <a:cubicBezTo>
                      <a:pt x="5590223" y="65723"/>
                      <a:pt x="4952048" y="139065"/>
                      <a:pt x="4384358" y="231458"/>
                    </a:cubicBezTo>
                    <a:cubicBezTo>
                      <a:pt x="2825115" y="486728"/>
                      <a:pt x="1612583" y="951548"/>
                      <a:pt x="969645" y="1542098"/>
                    </a:cubicBezTo>
                    <a:cubicBezTo>
                      <a:pt x="217170" y="2234565"/>
                      <a:pt x="106680" y="3114675"/>
                      <a:pt x="95250" y="3805238"/>
                    </a:cubicBezTo>
                    <a:cubicBezTo>
                      <a:pt x="91440" y="3996690"/>
                      <a:pt x="97155" y="4186238"/>
                      <a:pt x="101917" y="4370070"/>
                    </a:cubicBezTo>
                    <a:cubicBezTo>
                      <a:pt x="113348" y="4813935"/>
                      <a:pt x="124778" y="5237798"/>
                      <a:pt x="12383" y="5613083"/>
                    </a:cubicBezTo>
                    <a:lnTo>
                      <a:pt x="0" y="5613083"/>
                    </a:lnTo>
                    <a:cubicBezTo>
                      <a:pt x="113348" y="5238750"/>
                      <a:pt x="101917" y="4813935"/>
                      <a:pt x="89535" y="4370070"/>
                    </a:cubicBezTo>
                    <a:cubicBezTo>
                      <a:pt x="84773" y="4186238"/>
                      <a:pt x="79058" y="3996690"/>
                      <a:pt x="82867" y="3805238"/>
                    </a:cubicBezTo>
                    <a:cubicBezTo>
                      <a:pt x="94298" y="3113723"/>
                      <a:pt x="204788" y="2231708"/>
                      <a:pt x="960120" y="1537335"/>
                    </a:cubicBezTo>
                    <a:cubicBezTo>
                      <a:pt x="1604963" y="944880"/>
                      <a:pt x="2820353" y="478155"/>
                      <a:pt x="4381500" y="223838"/>
                    </a:cubicBezTo>
                    <a:cubicBezTo>
                      <a:pt x="4950143" y="131445"/>
                      <a:pt x="5589270" y="58103"/>
                      <a:pt x="6331268" y="0"/>
                    </a:cubicBezTo>
                    <a:lnTo>
                      <a:pt x="6331268" y="762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981627" y="792480"/>
                <a:ext cx="2939237" cy="5669280"/>
              </a:xfrm>
              <a:custGeom>
                <a:avLst/>
                <a:gdLst/>
                <a:ahLst/>
                <a:cxnLst/>
                <a:rect l="l" t="t" r="r" b="b"/>
                <a:pathLst>
                  <a:path w="2939237" h="5669280" extrusionOk="0">
                    <a:moveTo>
                      <a:pt x="2939238" y="952"/>
                    </a:moveTo>
                    <a:cubicBezTo>
                      <a:pt x="2393455" y="143827"/>
                      <a:pt x="1909585" y="325755"/>
                      <a:pt x="1496200" y="544830"/>
                    </a:cubicBezTo>
                    <a:cubicBezTo>
                      <a:pt x="981850" y="817245"/>
                      <a:pt x="606565" y="1132523"/>
                      <a:pt x="380823" y="1480185"/>
                    </a:cubicBezTo>
                    <a:cubicBezTo>
                      <a:pt x="156985" y="1826895"/>
                      <a:pt x="36970" y="2225993"/>
                      <a:pt x="16015" y="2698433"/>
                    </a:cubicBezTo>
                    <a:cubicBezTo>
                      <a:pt x="-4940" y="3156585"/>
                      <a:pt x="68402" y="3621405"/>
                      <a:pt x="142698" y="4014788"/>
                    </a:cubicBezTo>
                    <a:cubicBezTo>
                      <a:pt x="168415" y="4148138"/>
                      <a:pt x="195085" y="4280535"/>
                      <a:pt x="221755" y="4409123"/>
                    </a:cubicBezTo>
                    <a:cubicBezTo>
                      <a:pt x="318910" y="4873943"/>
                      <a:pt x="406540" y="5295900"/>
                      <a:pt x="373202" y="5669280"/>
                    </a:cubicBezTo>
                    <a:lnTo>
                      <a:pt x="360820" y="5669280"/>
                    </a:lnTo>
                    <a:cubicBezTo>
                      <a:pt x="394157" y="5296853"/>
                      <a:pt x="306527" y="4874895"/>
                      <a:pt x="209373" y="4410075"/>
                    </a:cubicBezTo>
                    <a:cubicBezTo>
                      <a:pt x="182702" y="4281488"/>
                      <a:pt x="155080" y="4149090"/>
                      <a:pt x="130315" y="4015740"/>
                    </a:cubicBezTo>
                    <a:cubicBezTo>
                      <a:pt x="56020" y="3621405"/>
                      <a:pt x="-17323" y="3156585"/>
                      <a:pt x="3632" y="2698433"/>
                    </a:cubicBezTo>
                    <a:cubicBezTo>
                      <a:pt x="25540" y="2224088"/>
                      <a:pt x="144602" y="1824990"/>
                      <a:pt x="369393" y="1476375"/>
                    </a:cubicBezTo>
                    <a:cubicBezTo>
                      <a:pt x="596088" y="1126808"/>
                      <a:pt x="972325" y="811530"/>
                      <a:pt x="1488580" y="537210"/>
                    </a:cubicBezTo>
                    <a:cubicBezTo>
                      <a:pt x="1895298" y="321945"/>
                      <a:pt x="2370595" y="141922"/>
                      <a:pt x="2904948" y="0"/>
                    </a:cubicBezTo>
                    <a:lnTo>
                      <a:pt x="2939238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946156" y="793432"/>
                <a:ext cx="2060308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2060308" h="5668327" extrusionOk="0">
                    <a:moveTo>
                      <a:pt x="2060308" y="0"/>
                    </a:moveTo>
                    <a:cubicBezTo>
                      <a:pt x="1148766" y="350520"/>
                      <a:pt x="499161" y="847725"/>
                      <a:pt x="226746" y="1420178"/>
                    </a:cubicBezTo>
                    <a:cubicBezTo>
                      <a:pt x="-162827" y="2243138"/>
                      <a:pt x="49581" y="3188970"/>
                      <a:pt x="301041" y="4087178"/>
                    </a:cubicBezTo>
                    <a:lnTo>
                      <a:pt x="396291" y="4417695"/>
                    </a:lnTo>
                    <a:cubicBezTo>
                      <a:pt x="530593" y="4878705"/>
                      <a:pt x="653466" y="5297805"/>
                      <a:pt x="659181" y="5668328"/>
                    </a:cubicBezTo>
                    <a:lnTo>
                      <a:pt x="646798" y="5668328"/>
                    </a:lnTo>
                    <a:cubicBezTo>
                      <a:pt x="641083" y="5298758"/>
                      <a:pt x="518211" y="4879658"/>
                      <a:pt x="383908" y="4419600"/>
                    </a:cubicBezTo>
                    <a:lnTo>
                      <a:pt x="288658" y="4089083"/>
                    </a:lnTo>
                    <a:cubicBezTo>
                      <a:pt x="37198" y="3189923"/>
                      <a:pt x="-175209" y="2243138"/>
                      <a:pt x="215316" y="1418273"/>
                    </a:cubicBezTo>
                    <a:cubicBezTo>
                      <a:pt x="486778" y="847725"/>
                      <a:pt x="1131621" y="351472"/>
                      <a:pt x="2036496" y="0"/>
                    </a:cubicBezTo>
                    <a:lnTo>
                      <a:pt x="2060308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860378" y="792480"/>
                <a:ext cx="1449808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1449808" h="5668327" extrusionOk="0">
                    <a:moveTo>
                      <a:pt x="1449809" y="952"/>
                    </a:moveTo>
                    <a:cubicBezTo>
                      <a:pt x="1272644" y="93345"/>
                      <a:pt x="1110719" y="192405"/>
                      <a:pt x="964034" y="299085"/>
                    </a:cubicBezTo>
                    <a:cubicBezTo>
                      <a:pt x="537314" y="608648"/>
                      <a:pt x="245849" y="977265"/>
                      <a:pt x="120119" y="1363028"/>
                    </a:cubicBezTo>
                    <a:cubicBezTo>
                      <a:pt x="-156106" y="2215515"/>
                      <a:pt x="142026" y="3171825"/>
                      <a:pt x="500166" y="4157663"/>
                    </a:cubicBezTo>
                    <a:cubicBezTo>
                      <a:pt x="500166" y="4157663"/>
                      <a:pt x="603036" y="4435793"/>
                      <a:pt x="603036" y="4435793"/>
                    </a:cubicBezTo>
                    <a:cubicBezTo>
                      <a:pt x="771629" y="4890135"/>
                      <a:pt x="924981" y="5302568"/>
                      <a:pt x="968796" y="5668328"/>
                    </a:cubicBezTo>
                    <a:lnTo>
                      <a:pt x="956414" y="5668328"/>
                    </a:lnTo>
                    <a:cubicBezTo>
                      <a:pt x="912599" y="5303520"/>
                      <a:pt x="759246" y="4891088"/>
                      <a:pt x="591606" y="4437698"/>
                    </a:cubicBezTo>
                    <a:lnTo>
                      <a:pt x="488736" y="4159568"/>
                    </a:lnTo>
                    <a:cubicBezTo>
                      <a:pt x="130596" y="3172778"/>
                      <a:pt x="-168489" y="2215515"/>
                      <a:pt x="108689" y="1361123"/>
                    </a:cubicBezTo>
                    <a:cubicBezTo>
                      <a:pt x="235371" y="973455"/>
                      <a:pt x="527789" y="603885"/>
                      <a:pt x="955461" y="292418"/>
                    </a:cubicBezTo>
                    <a:cubicBezTo>
                      <a:pt x="1098337" y="188595"/>
                      <a:pt x="1257404" y="90488"/>
                      <a:pt x="1429806" y="0"/>
                    </a:cubicBezTo>
                    <a:lnTo>
                      <a:pt x="1449809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733786" y="793432"/>
                <a:ext cx="1293507" cy="5669280"/>
              </a:xfrm>
              <a:custGeom>
                <a:avLst/>
                <a:gdLst/>
                <a:ahLst/>
                <a:cxnLst/>
                <a:rect l="l" t="t" r="r" b="b"/>
                <a:pathLst>
                  <a:path w="1293507" h="5669280" extrusionOk="0">
                    <a:moveTo>
                      <a:pt x="1007758" y="0"/>
                    </a:moveTo>
                    <a:cubicBezTo>
                      <a:pt x="875361" y="92393"/>
                      <a:pt x="754393" y="190500"/>
                      <a:pt x="645808" y="294322"/>
                    </a:cubicBezTo>
                    <a:cubicBezTo>
                      <a:pt x="325768" y="601028"/>
                      <a:pt x="126696" y="941070"/>
                      <a:pt x="54306" y="1306830"/>
                    </a:cubicBezTo>
                    <a:cubicBezTo>
                      <a:pt x="-26657" y="1720215"/>
                      <a:pt x="9538" y="2187893"/>
                      <a:pt x="163843" y="2738438"/>
                    </a:cubicBezTo>
                    <a:cubicBezTo>
                      <a:pt x="299098" y="3220403"/>
                      <a:pt x="510553" y="3716655"/>
                      <a:pt x="733438" y="4225290"/>
                    </a:cubicBezTo>
                    <a:lnTo>
                      <a:pt x="839166" y="4463415"/>
                    </a:lnTo>
                    <a:cubicBezTo>
                      <a:pt x="1036333" y="4906328"/>
                      <a:pt x="1216356" y="5310188"/>
                      <a:pt x="1293508" y="5669280"/>
                    </a:cubicBezTo>
                    <a:lnTo>
                      <a:pt x="1281126" y="5669280"/>
                    </a:lnTo>
                    <a:cubicBezTo>
                      <a:pt x="1203973" y="5311140"/>
                      <a:pt x="1023951" y="4909185"/>
                      <a:pt x="827736" y="4466273"/>
                    </a:cubicBezTo>
                    <a:lnTo>
                      <a:pt x="722008" y="4228148"/>
                    </a:lnTo>
                    <a:cubicBezTo>
                      <a:pt x="499123" y="3719513"/>
                      <a:pt x="287668" y="3223260"/>
                      <a:pt x="151461" y="2740343"/>
                    </a:cubicBezTo>
                    <a:cubicBezTo>
                      <a:pt x="-2844" y="2189798"/>
                      <a:pt x="-39039" y="1721168"/>
                      <a:pt x="41923" y="1306830"/>
                    </a:cubicBezTo>
                    <a:cubicBezTo>
                      <a:pt x="114313" y="940118"/>
                      <a:pt x="313386" y="598170"/>
                      <a:pt x="635331" y="290513"/>
                    </a:cubicBezTo>
                    <a:cubicBezTo>
                      <a:pt x="742011" y="188595"/>
                      <a:pt x="861073" y="91440"/>
                      <a:pt x="990613" y="953"/>
                    </a:cubicBezTo>
                    <a:lnTo>
                      <a:pt x="1007758" y="953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577969" y="793432"/>
                <a:ext cx="1609345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1609345" h="5668327" extrusionOk="0">
                    <a:moveTo>
                      <a:pt x="687325" y="0"/>
                    </a:moveTo>
                    <a:cubicBezTo>
                      <a:pt x="290133" y="360045"/>
                      <a:pt x="58675" y="789623"/>
                      <a:pt x="19623" y="1253490"/>
                    </a:cubicBezTo>
                    <a:cubicBezTo>
                      <a:pt x="-61340" y="2226945"/>
                      <a:pt x="472060" y="3275648"/>
                      <a:pt x="988315" y="4290060"/>
                    </a:cubicBezTo>
                    <a:lnTo>
                      <a:pt x="1014033" y="4340543"/>
                    </a:lnTo>
                    <a:cubicBezTo>
                      <a:pt x="1249300" y="4801553"/>
                      <a:pt x="1471233" y="5236845"/>
                      <a:pt x="1598868" y="5634038"/>
                    </a:cubicBezTo>
                    <a:cubicBezTo>
                      <a:pt x="1602678" y="5645468"/>
                      <a:pt x="1606488" y="5656898"/>
                      <a:pt x="1609346" y="5668328"/>
                    </a:cubicBezTo>
                    <a:lnTo>
                      <a:pt x="1596963" y="5668328"/>
                    </a:lnTo>
                    <a:cubicBezTo>
                      <a:pt x="1594105" y="5657850"/>
                      <a:pt x="1590296" y="5646420"/>
                      <a:pt x="1586486" y="5635943"/>
                    </a:cubicBezTo>
                    <a:cubicBezTo>
                      <a:pt x="1458850" y="5238750"/>
                      <a:pt x="1236918" y="4803458"/>
                      <a:pt x="1001650" y="4343400"/>
                    </a:cubicBezTo>
                    <a:lnTo>
                      <a:pt x="975933" y="4292918"/>
                    </a:lnTo>
                    <a:cubicBezTo>
                      <a:pt x="460630" y="3277553"/>
                      <a:pt x="-72770" y="2227898"/>
                      <a:pt x="8193" y="1252538"/>
                    </a:cubicBezTo>
                    <a:cubicBezTo>
                      <a:pt x="47245" y="789623"/>
                      <a:pt x="277750" y="360045"/>
                      <a:pt x="673038" y="0"/>
                    </a:cubicBezTo>
                    <a:lnTo>
                      <a:pt x="687325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400218" y="793432"/>
                <a:ext cx="1939496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1939496" h="5668327" extrusionOk="0">
                    <a:moveTo>
                      <a:pt x="458359" y="0"/>
                    </a:moveTo>
                    <a:cubicBezTo>
                      <a:pt x="161179" y="355283"/>
                      <a:pt x="4969" y="766763"/>
                      <a:pt x="11636" y="1202055"/>
                    </a:cubicBezTo>
                    <a:cubicBezTo>
                      <a:pt x="26876" y="2199323"/>
                      <a:pt x="638381" y="3268028"/>
                      <a:pt x="1229884" y="4300538"/>
                    </a:cubicBezTo>
                    <a:lnTo>
                      <a:pt x="1273699" y="4377690"/>
                    </a:lnTo>
                    <a:cubicBezTo>
                      <a:pt x="1536589" y="4836795"/>
                      <a:pt x="1785191" y="5271135"/>
                      <a:pt x="1939496" y="5668328"/>
                    </a:cubicBezTo>
                    <a:lnTo>
                      <a:pt x="1927114" y="5668328"/>
                    </a:lnTo>
                    <a:cubicBezTo>
                      <a:pt x="1772809" y="5273040"/>
                      <a:pt x="1525159" y="4838700"/>
                      <a:pt x="1263221" y="4380548"/>
                    </a:cubicBezTo>
                    <a:lnTo>
                      <a:pt x="1219406" y="4303395"/>
                    </a:lnTo>
                    <a:cubicBezTo>
                      <a:pt x="627904" y="3268980"/>
                      <a:pt x="15446" y="2200275"/>
                      <a:pt x="206" y="1202055"/>
                    </a:cubicBezTo>
                    <a:cubicBezTo>
                      <a:pt x="-6461" y="766763"/>
                      <a:pt x="148796" y="355283"/>
                      <a:pt x="445024" y="0"/>
                    </a:cubicBezTo>
                    <a:lnTo>
                      <a:pt x="458359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3209607" y="793432"/>
                <a:ext cx="2263456" cy="5669280"/>
              </a:xfrm>
              <a:custGeom>
                <a:avLst/>
                <a:gdLst/>
                <a:ahLst/>
                <a:cxnLst/>
                <a:rect l="l" t="t" r="r" b="b"/>
                <a:pathLst>
                  <a:path w="2263456" h="5669280" extrusionOk="0">
                    <a:moveTo>
                      <a:pt x="290829" y="0"/>
                    </a:moveTo>
                    <a:cubicBezTo>
                      <a:pt x="71754" y="345758"/>
                      <a:pt x="-20638" y="736283"/>
                      <a:pt x="21272" y="1153478"/>
                    </a:cubicBezTo>
                    <a:cubicBezTo>
                      <a:pt x="125094" y="2177415"/>
                      <a:pt x="808989" y="3260408"/>
                      <a:pt x="1470024" y="4307205"/>
                    </a:cubicBezTo>
                    <a:lnTo>
                      <a:pt x="1535747" y="4411028"/>
                    </a:lnTo>
                    <a:lnTo>
                      <a:pt x="1550034" y="4433888"/>
                    </a:lnTo>
                    <a:cubicBezTo>
                      <a:pt x="1825307" y="4872038"/>
                      <a:pt x="2087244" y="5288280"/>
                      <a:pt x="2263457" y="5669280"/>
                    </a:cubicBezTo>
                    <a:lnTo>
                      <a:pt x="2251074" y="5669280"/>
                    </a:lnTo>
                    <a:cubicBezTo>
                      <a:pt x="2075814" y="5289233"/>
                      <a:pt x="1813877" y="4873943"/>
                      <a:pt x="1539557" y="4437698"/>
                    </a:cubicBezTo>
                    <a:lnTo>
                      <a:pt x="1525269" y="4414838"/>
                    </a:lnTo>
                    <a:lnTo>
                      <a:pt x="1459547" y="4311015"/>
                    </a:lnTo>
                    <a:cubicBezTo>
                      <a:pt x="798512" y="3263265"/>
                      <a:pt x="113664" y="2180273"/>
                      <a:pt x="9842" y="1154430"/>
                    </a:cubicBezTo>
                    <a:cubicBezTo>
                      <a:pt x="-32068" y="737235"/>
                      <a:pt x="60324" y="346710"/>
                      <a:pt x="278447" y="0"/>
                    </a:cubicBezTo>
                    <a:lnTo>
                      <a:pt x="290829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3013336" y="793432"/>
                <a:ext cx="2574027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2574027" h="5668327" extrusionOk="0">
                    <a:moveTo>
                      <a:pt x="175633" y="0"/>
                    </a:moveTo>
                    <a:cubicBezTo>
                      <a:pt x="19423" y="337185"/>
                      <a:pt x="-26297" y="712470"/>
                      <a:pt x="43235" y="1107758"/>
                    </a:cubicBezTo>
                    <a:cubicBezTo>
                      <a:pt x="228973" y="2154555"/>
                      <a:pt x="978590" y="3249930"/>
                      <a:pt x="1703443" y="4309110"/>
                    </a:cubicBezTo>
                    <a:lnTo>
                      <a:pt x="1811075" y="4467225"/>
                    </a:lnTo>
                    <a:cubicBezTo>
                      <a:pt x="2087300" y="4872038"/>
                      <a:pt x="2372098" y="5287328"/>
                      <a:pt x="2574028" y="5668328"/>
                    </a:cubicBezTo>
                    <a:lnTo>
                      <a:pt x="2560693" y="5668328"/>
                    </a:lnTo>
                    <a:cubicBezTo>
                      <a:pt x="2358763" y="5288280"/>
                      <a:pt x="2075870" y="4873943"/>
                      <a:pt x="1799645" y="4470083"/>
                    </a:cubicBezTo>
                    <a:lnTo>
                      <a:pt x="1692965" y="4311968"/>
                    </a:lnTo>
                    <a:cubicBezTo>
                      <a:pt x="968113" y="3252788"/>
                      <a:pt x="217543" y="2157413"/>
                      <a:pt x="31805" y="1108710"/>
                    </a:cubicBezTo>
                    <a:cubicBezTo>
                      <a:pt x="-37727" y="713423"/>
                      <a:pt x="7040" y="337185"/>
                      <a:pt x="163250" y="0"/>
                    </a:cubicBezTo>
                    <a:lnTo>
                      <a:pt x="175633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2816008" y="793432"/>
                <a:ext cx="2872321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2872321" h="5668327" extrusionOk="0">
                    <a:moveTo>
                      <a:pt x="96736" y="0"/>
                    </a:moveTo>
                    <a:cubicBezTo>
                      <a:pt x="-8991" y="328613"/>
                      <a:pt x="-17564" y="689610"/>
                      <a:pt x="74829" y="1065848"/>
                    </a:cubicBezTo>
                    <a:cubicBezTo>
                      <a:pt x="336766" y="2136458"/>
                      <a:pt x="1149249" y="3245168"/>
                      <a:pt x="1935061" y="4316730"/>
                    </a:cubicBezTo>
                    <a:lnTo>
                      <a:pt x="2083651" y="4519613"/>
                    </a:lnTo>
                    <a:cubicBezTo>
                      <a:pt x="2411311" y="4967288"/>
                      <a:pt x="2674201" y="5333048"/>
                      <a:pt x="2872321" y="5668328"/>
                    </a:cubicBezTo>
                    <a:lnTo>
                      <a:pt x="2858986" y="5668328"/>
                    </a:lnTo>
                    <a:cubicBezTo>
                      <a:pt x="2661819" y="5334000"/>
                      <a:pt x="2398929" y="4970145"/>
                      <a:pt x="2073174" y="4523423"/>
                    </a:cubicBezTo>
                    <a:lnTo>
                      <a:pt x="1924584" y="4320540"/>
                    </a:lnTo>
                    <a:cubicBezTo>
                      <a:pt x="1138771" y="3248025"/>
                      <a:pt x="325336" y="2139315"/>
                      <a:pt x="63399" y="1066800"/>
                    </a:cubicBezTo>
                    <a:cubicBezTo>
                      <a:pt x="-28041" y="689610"/>
                      <a:pt x="-20421" y="328613"/>
                      <a:pt x="85306" y="0"/>
                    </a:cubicBezTo>
                    <a:lnTo>
                      <a:pt x="96736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620222" y="793432"/>
                <a:ext cx="3152879" cy="5667374"/>
              </a:xfrm>
              <a:custGeom>
                <a:avLst/>
                <a:gdLst/>
                <a:ahLst/>
                <a:cxnLst/>
                <a:rect l="l" t="t" r="r" b="b"/>
                <a:pathLst>
                  <a:path w="3152879" h="5667374" extrusionOk="0">
                    <a:moveTo>
                      <a:pt x="48682" y="0"/>
                    </a:moveTo>
                    <a:cubicBezTo>
                      <a:pt x="-16088" y="319088"/>
                      <a:pt x="4867" y="666750"/>
                      <a:pt x="114405" y="1026795"/>
                    </a:cubicBezTo>
                    <a:cubicBezTo>
                      <a:pt x="445875" y="2121218"/>
                      <a:pt x="1318365" y="3244215"/>
                      <a:pt x="2162280" y="4331018"/>
                    </a:cubicBezTo>
                    <a:lnTo>
                      <a:pt x="2347065" y="4569143"/>
                    </a:lnTo>
                    <a:cubicBezTo>
                      <a:pt x="2676630" y="4993958"/>
                      <a:pt x="2944282" y="5346383"/>
                      <a:pt x="3152880" y="5667375"/>
                    </a:cubicBezTo>
                    <a:lnTo>
                      <a:pt x="3139545" y="5667375"/>
                    </a:lnTo>
                    <a:cubicBezTo>
                      <a:pt x="2931900" y="5347335"/>
                      <a:pt x="2664247" y="4995863"/>
                      <a:pt x="2336587" y="4572953"/>
                    </a:cubicBezTo>
                    <a:lnTo>
                      <a:pt x="2151802" y="4334828"/>
                    </a:lnTo>
                    <a:cubicBezTo>
                      <a:pt x="1306935" y="3248025"/>
                      <a:pt x="433492" y="2123123"/>
                      <a:pt x="102022" y="1028700"/>
                    </a:cubicBezTo>
                    <a:cubicBezTo>
                      <a:pt x="-6563" y="668655"/>
                      <a:pt x="-28470" y="320040"/>
                      <a:pt x="36300" y="0"/>
                    </a:cubicBezTo>
                    <a:lnTo>
                      <a:pt x="48682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2429272" y="793432"/>
                <a:ext cx="3417171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3417171" h="5668327" extrusionOk="0">
                    <a:moveTo>
                      <a:pt x="22462" y="0"/>
                    </a:moveTo>
                    <a:cubicBezTo>
                      <a:pt x="-9923" y="310515"/>
                      <a:pt x="35797" y="645795"/>
                      <a:pt x="157717" y="991552"/>
                    </a:cubicBezTo>
                    <a:cubicBezTo>
                      <a:pt x="553957" y="2107883"/>
                      <a:pt x="1483597" y="3246120"/>
                      <a:pt x="2381805" y="4347210"/>
                    </a:cubicBezTo>
                    <a:lnTo>
                      <a:pt x="2600880" y="4615815"/>
                    </a:lnTo>
                    <a:cubicBezTo>
                      <a:pt x="2929492" y="5020628"/>
                      <a:pt x="3201907" y="5359718"/>
                      <a:pt x="3417172" y="5668328"/>
                    </a:cubicBezTo>
                    <a:lnTo>
                      <a:pt x="3403837" y="5668328"/>
                    </a:lnTo>
                    <a:cubicBezTo>
                      <a:pt x="3188572" y="5360670"/>
                      <a:pt x="2918062" y="5022533"/>
                      <a:pt x="2590402" y="4620578"/>
                    </a:cubicBezTo>
                    <a:lnTo>
                      <a:pt x="2371327" y="4351973"/>
                    </a:lnTo>
                    <a:cubicBezTo>
                      <a:pt x="1472167" y="3248978"/>
                      <a:pt x="542527" y="2110740"/>
                      <a:pt x="146287" y="992505"/>
                    </a:cubicBezTo>
                    <a:cubicBezTo>
                      <a:pt x="23414" y="646748"/>
                      <a:pt x="-22306" y="310515"/>
                      <a:pt x="10079" y="0"/>
                    </a:cubicBezTo>
                    <a:lnTo>
                      <a:pt x="22462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2219324" y="793432"/>
                <a:ext cx="3688080" cy="5668327"/>
              </a:xfrm>
              <a:custGeom>
                <a:avLst/>
                <a:gdLst/>
                <a:ahLst/>
                <a:cxnLst/>
                <a:rect l="l" t="t" r="r" b="b"/>
                <a:pathLst>
                  <a:path w="3688080" h="5668327" extrusionOk="0">
                    <a:moveTo>
                      <a:pt x="12383" y="0"/>
                    </a:moveTo>
                    <a:cubicBezTo>
                      <a:pt x="19050" y="289560"/>
                      <a:pt x="92393" y="610553"/>
                      <a:pt x="231458" y="959168"/>
                    </a:cubicBezTo>
                    <a:cubicBezTo>
                      <a:pt x="688658" y="2099310"/>
                      <a:pt x="1672590" y="3254693"/>
                      <a:pt x="2624138" y="4372928"/>
                    </a:cubicBezTo>
                    <a:lnTo>
                      <a:pt x="2867978" y="4659630"/>
                    </a:lnTo>
                    <a:cubicBezTo>
                      <a:pt x="3185160" y="5033963"/>
                      <a:pt x="3462338" y="5364480"/>
                      <a:pt x="3688080" y="5668328"/>
                    </a:cubicBezTo>
                    <a:lnTo>
                      <a:pt x="3674745" y="5668328"/>
                    </a:lnTo>
                    <a:cubicBezTo>
                      <a:pt x="3449955" y="5365433"/>
                      <a:pt x="3173730" y="5035868"/>
                      <a:pt x="2857500" y="4663440"/>
                    </a:cubicBezTo>
                    <a:lnTo>
                      <a:pt x="2613660" y="4376738"/>
                    </a:lnTo>
                    <a:cubicBezTo>
                      <a:pt x="1662113" y="3258503"/>
                      <a:pt x="677228" y="2102168"/>
                      <a:pt x="220027" y="961073"/>
                    </a:cubicBezTo>
                    <a:cubicBezTo>
                      <a:pt x="80963" y="611505"/>
                      <a:pt x="7620" y="290513"/>
                      <a:pt x="0" y="0"/>
                    </a:cubicBezTo>
                    <a:lnTo>
                      <a:pt x="12383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2084069" y="942022"/>
                <a:ext cx="3876674" cy="5519737"/>
              </a:xfrm>
              <a:custGeom>
                <a:avLst/>
                <a:gdLst/>
                <a:ahLst/>
                <a:cxnLst/>
                <a:rect l="l" t="t" r="r" b="b"/>
                <a:pathLst>
                  <a:path w="3876674" h="5519737" extrusionOk="0">
                    <a:moveTo>
                      <a:pt x="0" y="0"/>
                    </a:moveTo>
                    <a:cubicBezTo>
                      <a:pt x="39053" y="241935"/>
                      <a:pt x="120015" y="502920"/>
                      <a:pt x="242888" y="781050"/>
                    </a:cubicBezTo>
                    <a:cubicBezTo>
                      <a:pt x="753428" y="1940243"/>
                      <a:pt x="1784985" y="3108960"/>
                      <a:pt x="2782253" y="4239578"/>
                    </a:cubicBezTo>
                    <a:lnTo>
                      <a:pt x="3055620" y="4550093"/>
                    </a:lnTo>
                    <a:cubicBezTo>
                      <a:pt x="3369945" y="4908233"/>
                      <a:pt x="3647123" y="5227320"/>
                      <a:pt x="3876675" y="5519738"/>
                    </a:cubicBezTo>
                    <a:lnTo>
                      <a:pt x="3863340" y="5519738"/>
                    </a:lnTo>
                    <a:cubicBezTo>
                      <a:pt x="3634740" y="5228273"/>
                      <a:pt x="3358515" y="4910138"/>
                      <a:pt x="3046095" y="4553903"/>
                    </a:cubicBezTo>
                    <a:lnTo>
                      <a:pt x="2772728" y="4243388"/>
                    </a:lnTo>
                    <a:cubicBezTo>
                      <a:pt x="1773555" y="3112770"/>
                      <a:pt x="741998" y="1944053"/>
                      <a:pt x="230505" y="782955"/>
                    </a:cubicBezTo>
                    <a:cubicBezTo>
                      <a:pt x="120015" y="530543"/>
                      <a:pt x="42863" y="291465"/>
                      <a:pt x="0" y="6858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2084069" y="1395412"/>
                <a:ext cx="3920489" cy="5066347"/>
              </a:xfrm>
              <a:custGeom>
                <a:avLst/>
                <a:gdLst/>
                <a:ahLst/>
                <a:cxnLst/>
                <a:rect l="l" t="t" r="r" b="b"/>
                <a:pathLst>
                  <a:path w="3920489" h="5066347" extrusionOk="0">
                    <a:moveTo>
                      <a:pt x="0" y="0"/>
                    </a:moveTo>
                    <a:cubicBezTo>
                      <a:pt x="38100" y="98108"/>
                      <a:pt x="80963" y="199073"/>
                      <a:pt x="129540" y="301942"/>
                    </a:cubicBezTo>
                    <a:cubicBezTo>
                      <a:pt x="687705" y="1478280"/>
                      <a:pt x="1761173" y="2658428"/>
                      <a:pt x="2799398" y="3799523"/>
                    </a:cubicBezTo>
                    <a:lnTo>
                      <a:pt x="3101340" y="4131945"/>
                    </a:lnTo>
                    <a:cubicBezTo>
                      <a:pt x="3412808" y="4475798"/>
                      <a:pt x="3688080" y="4782503"/>
                      <a:pt x="3920490" y="5066348"/>
                    </a:cubicBezTo>
                    <a:lnTo>
                      <a:pt x="3906203" y="5066348"/>
                    </a:lnTo>
                    <a:cubicBezTo>
                      <a:pt x="3674745" y="4783455"/>
                      <a:pt x="3400425" y="4478655"/>
                      <a:pt x="3090863" y="4136708"/>
                    </a:cubicBezTo>
                    <a:cubicBezTo>
                      <a:pt x="3090863" y="4136708"/>
                      <a:pt x="2788920" y="3804285"/>
                      <a:pt x="2788920" y="3804285"/>
                    </a:cubicBezTo>
                    <a:cubicBezTo>
                      <a:pt x="1750695" y="2662238"/>
                      <a:pt x="676275" y="1481138"/>
                      <a:pt x="118110" y="304800"/>
                    </a:cubicBezTo>
                    <a:cubicBezTo>
                      <a:pt x="74295" y="212408"/>
                      <a:pt x="34290" y="121920"/>
                      <a:pt x="0" y="3238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2084069" y="1615440"/>
                <a:ext cx="3956685" cy="4846320"/>
              </a:xfrm>
              <a:custGeom>
                <a:avLst/>
                <a:gdLst/>
                <a:ahLst/>
                <a:cxnLst/>
                <a:rect l="l" t="t" r="r" b="b"/>
                <a:pathLst>
                  <a:path w="3956685" h="4846320" extrusionOk="0">
                    <a:moveTo>
                      <a:pt x="0" y="0"/>
                    </a:moveTo>
                    <a:cubicBezTo>
                      <a:pt x="9525" y="20002"/>
                      <a:pt x="20003" y="40005"/>
                      <a:pt x="29528" y="60007"/>
                    </a:cubicBezTo>
                    <a:cubicBezTo>
                      <a:pt x="632460" y="1255395"/>
                      <a:pt x="1747838" y="2449830"/>
                      <a:pt x="2827973" y="3606165"/>
                    </a:cubicBezTo>
                    <a:lnTo>
                      <a:pt x="3143250" y="3944303"/>
                    </a:lnTo>
                    <a:cubicBezTo>
                      <a:pt x="3451860" y="4275773"/>
                      <a:pt x="3724275" y="4572953"/>
                      <a:pt x="3956685" y="4846320"/>
                    </a:cubicBezTo>
                    <a:lnTo>
                      <a:pt x="3942398" y="4846320"/>
                    </a:lnTo>
                    <a:cubicBezTo>
                      <a:pt x="3710940" y="4573905"/>
                      <a:pt x="3439478" y="4278630"/>
                      <a:pt x="3132773" y="3948112"/>
                    </a:cubicBezTo>
                    <a:lnTo>
                      <a:pt x="2817495" y="3609975"/>
                    </a:lnTo>
                    <a:cubicBezTo>
                      <a:pt x="1737360" y="2453640"/>
                      <a:pt x="621030" y="1258253"/>
                      <a:pt x="18098" y="61913"/>
                    </a:cubicBezTo>
                    <a:cubicBezTo>
                      <a:pt x="12383" y="49530"/>
                      <a:pt x="5715" y="37147"/>
                      <a:pt x="0" y="257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084069" y="1762125"/>
                <a:ext cx="3986212" cy="4698682"/>
              </a:xfrm>
              <a:custGeom>
                <a:avLst/>
                <a:gdLst/>
                <a:ahLst/>
                <a:cxnLst/>
                <a:rect l="l" t="t" r="r" b="b"/>
                <a:pathLst>
                  <a:path w="3986212" h="4698682" extrusionOk="0">
                    <a:moveTo>
                      <a:pt x="0" y="0"/>
                    </a:moveTo>
                    <a:cubicBezTo>
                      <a:pt x="650558" y="1174432"/>
                      <a:pt x="1766888" y="2344103"/>
                      <a:pt x="2847023" y="3476625"/>
                    </a:cubicBezTo>
                    <a:lnTo>
                      <a:pt x="3178493" y="3824288"/>
                    </a:lnTo>
                    <a:cubicBezTo>
                      <a:pt x="3474720" y="4135755"/>
                      <a:pt x="3749040" y="4427220"/>
                      <a:pt x="3986213" y="4698683"/>
                    </a:cubicBezTo>
                    <a:lnTo>
                      <a:pt x="3971925" y="4698683"/>
                    </a:lnTo>
                    <a:cubicBezTo>
                      <a:pt x="3736658" y="4429125"/>
                      <a:pt x="3463290" y="4138613"/>
                      <a:pt x="3168968" y="3829050"/>
                    </a:cubicBezTo>
                    <a:lnTo>
                      <a:pt x="2837498" y="3481388"/>
                    </a:lnTo>
                    <a:cubicBezTo>
                      <a:pt x="1762125" y="2355533"/>
                      <a:pt x="652463" y="1192530"/>
                      <a:pt x="0" y="2381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2084069" y="1868804"/>
                <a:ext cx="4011929" cy="4592002"/>
              </a:xfrm>
              <a:custGeom>
                <a:avLst/>
                <a:gdLst/>
                <a:ahLst/>
                <a:cxnLst/>
                <a:rect l="l" t="t" r="r" b="b"/>
                <a:pathLst>
                  <a:path w="4011929" h="4592002" extrusionOk="0">
                    <a:moveTo>
                      <a:pt x="0" y="0"/>
                    </a:moveTo>
                    <a:cubicBezTo>
                      <a:pt x="687705" y="1145858"/>
                      <a:pt x="1792605" y="2282190"/>
                      <a:pt x="2863215" y="3384233"/>
                    </a:cubicBezTo>
                    <a:lnTo>
                      <a:pt x="3209925" y="3741420"/>
                    </a:lnTo>
                    <a:cubicBezTo>
                      <a:pt x="3511868" y="4053840"/>
                      <a:pt x="3779520" y="4333875"/>
                      <a:pt x="4011930" y="4592003"/>
                    </a:cubicBezTo>
                    <a:lnTo>
                      <a:pt x="3997643" y="4592003"/>
                    </a:lnTo>
                    <a:cubicBezTo>
                      <a:pt x="3767138" y="4334828"/>
                      <a:pt x="3499485" y="4055745"/>
                      <a:pt x="3200400" y="3746183"/>
                    </a:cubicBezTo>
                    <a:lnTo>
                      <a:pt x="2852738" y="3388995"/>
                    </a:lnTo>
                    <a:cubicBezTo>
                      <a:pt x="1787843" y="2292668"/>
                      <a:pt x="689610" y="1162050"/>
                      <a:pt x="0" y="2190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2084069" y="1947862"/>
                <a:ext cx="4030979" cy="4513897"/>
              </a:xfrm>
              <a:custGeom>
                <a:avLst/>
                <a:gdLst/>
                <a:ahLst/>
                <a:cxnLst/>
                <a:rect l="l" t="t" r="r" b="b"/>
                <a:pathLst>
                  <a:path w="4030979" h="4513897" extrusionOk="0">
                    <a:moveTo>
                      <a:pt x="0" y="0"/>
                    </a:moveTo>
                    <a:cubicBezTo>
                      <a:pt x="714375" y="1123950"/>
                      <a:pt x="1810703" y="2236470"/>
                      <a:pt x="2873693" y="3315653"/>
                    </a:cubicBezTo>
                    <a:lnTo>
                      <a:pt x="3234690" y="3682365"/>
                    </a:lnTo>
                    <a:cubicBezTo>
                      <a:pt x="3532823" y="3986213"/>
                      <a:pt x="3798570" y="4259580"/>
                      <a:pt x="4030980" y="4513898"/>
                    </a:cubicBezTo>
                    <a:lnTo>
                      <a:pt x="4016693" y="4513898"/>
                    </a:lnTo>
                    <a:cubicBezTo>
                      <a:pt x="3785235" y="4261485"/>
                      <a:pt x="3521393" y="3989070"/>
                      <a:pt x="3225165" y="3687127"/>
                    </a:cubicBezTo>
                    <a:lnTo>
                      <a:pt x="2864168" y="3320415"/>
                    </a:lnTo>
                    <a:cubicBezTo>
                      <a:pt x="1804988" y="2245995"/>
                      <a:pt x="714375" y="1139190"/>
                      <a:pt x="0" y="2095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2084069" y="2004059"/>
                <a:ext cx="4044314" cy="4457700"/>
              </a:xfrm>
              <a:custGeom>
                <a:avLst/>
                <a:gdLst/>
                <a:ahLst/>
                <a:cxnLst/>
                <a:rect l="l" t="t" r="r" b="b"/>
                <a:pathLst>
                  <a:path w="4044314" h="4457700" extrusionOk="0">
                    <a:moveTo>
                      <a:pt x="0" y="0"/>
                    </a:moveTo>
                    <a:cubicBezTo>
                      <a:pt x="735330" y="1112520"/>
                      <a:pt x="1829753" y="2211705"/>
                      <a:pt x="2892743" y="3278505"/>
                    </a:cubicBezTo>
                    <a:lnTo>
                      <a:pt x="3253740" y="3641408"/>
                    </a:lnTo>
                    <a:cubicBezTo>
                      <a:pt x="3549968" y="3940492"/>
                      <a:pt x="3813810" y="4208145"/>
                      <a:pt x="4044315" y="4457701"/>
                    </a:cubicBezTo>
                    <a:lnTo>
                      <a:pt x="4030028" y="4457701"/>
                    </a:lnTo>
                    <a:cubicBezTo>
                      <a:pt x="3800475" y="4210051"/>
                      <a:pt x="3537585" y="3943350"/>
                      <a:pt x="3244215" y="3646170"/>
                    </a:cubicBezTo>
                    <a:lnTo>
                      <a:pt x="2883218" y="3283267"/>
                    </a:lnTo>
                    <a:cubicBezTo>
                      <a:pt x="1824990" y="2221230"/>
                      <a:pt x="735330" y="1127760"/>
                      <a:pt x="0" y="2095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2084069" y="2043112"/>
                <a:ext cx="4054792" cy="4418647"/>
              </a:xfrm>
              <a:custGeom>
                <a:avLst/>
                <a:gdLst/>
                <a:ahLst/>
                <a:cxnLst/>
                <a:rect l="l" t="t" r="r" b="b"/>
                <a:pathLst>
                  <a:path w="4054792" h="4418647" extrusionOk="0">
                    <a:moveTo>
                      <a:pt x="0" y="0"/>
                    </a:moveTo>
                    <a:cubicBezTo>
                      <a:pt x="744855" y="1099185"/>
                      <a:pt x="1834515" y="2184083"/>
                      <a:pt x="2891790" y="3238500"/>
                    </a:cubicBezTo>
                    <a:lnTo>
                      <a:pt x="3268028" y="3613785"/>
                    </a:lnTo>
                    <a:cubicBezTo>
                      <a:pt x="3553778" y="3899535"/>
                      <a:pt x="3819525" y="4167188"/>
                      <a:pt x="4054793" y="4418648"/>
                    </a:cubicBezTo>
                    <a:lnTo>
                      <a:pt x="4040505" y="4418648"/>
                    </a:lnTo>
                    <a:cubicBezTo>
                      <a:pt x="3806190" y="4168140"/>
                      <a:pt x="3541395" y="3902393"/>
                      <a:pt x="3258503" y="3618548"/>
                    </a:cubicBezTo>
                    <a:lnTo>
                      <a:pt x="2881313" y="3243263"/>
                    </a:lnTo>
                    <a:cubicBezTo>
                      <a:pt x="1828800" y="2193608"/>
                      <a:pt x="744855" y="1113473"/>
                      <a:pt x="0" y="2000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2084069" y="2065020"/>
                <a:ext cx="4060507" cy="4395787"/>
              </a:xfrm>
              <a:custGeom>
                <a:avLst/>
                <a:gdLst/>
                <a:ahLst/>
                <a:cxnLst/>
                <a:rect l="l" t="t" r="r" b="b"/>
                <a:pathLst>
                  <a:path w="4060507" h="4395787" extrusionOk="0">
                    <a:moveTo>
                      <a:pt x="0" y="0"/>
                    </a:moveTo>
                    <a:cubicBezTo>
                      <a:pt x="753428" y="1095375"/>
                      <a:pt x="1844040" y="2176462"/>
                      <a:pt x="2902268" y="3226118"/>
                    </a:cubicBezTo>
                    <a:lnTo>
                      <a:pt x="3276600" y="3597593"/>
                    </a:lnTo>
                    <a:cubicBezTo>
                      <a:pt x="3569018" y="3889057"/>
                      <a:pt x="3830003" y="4151948"/>
                      <a:pt x="4060508" y="4395788"/>
                    </a:cubicBezTo>
                    <a:lnTo>
                      <a:pt x="4045268" y="4395788"/>
                    </a:lnTo>
                    <a:cubicBezTo>
                      <a:pt x="3815715" y="4152900"/>
                      <a:pt x="3556635" y="3891915"/>
                      <a:pt x="3265170" y="3602355"/>
                    </a:cubicBezTo>
                    <a:lnTo>
                      <a:pt x="2890838" y="3230880"/>
                    </a:lnTo>
                    <a:cubicBezTo>
                      <a:pt x="1838325" y="2185987"/>
                      <a:pt x="753428" y="1109662"/>
                      <a:pt x="0" y="200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3950175" y="793432"/>
                <a:ext cx="4330859" cy="5669280"/>
              </a:xfrm>
              <a:custGeom>
                <a:avLst/>
                <a:gdLst/>
                <a:ahLst/>
                <a:cxnLst/>
                <a:rect l="l" t="t" r="r" b="b"/>
                <a:pathLst>
                  <a:path w="4330859" h="5669280" extrusionOk="0">
                    <a:moveTo>
                      <a:pt x="4330860" y="0"/>
                    </a:moveTo>
                    <a:cubicBezTo>
                      <a:pt x="4135597" y="29528"/>
                      <a:pt x="3947955" y="61913"/>
                      <a:pt x="3766027" y="97155"/>
                    </a:cubicBezTo>
                    <a:cubicBezTo>
                      <a:pt x="2270602" y="381953"/>
                      <a:pt x="1145699" y="894398"/>
                      <a:pt x="597059" y="1539240"/>
                    </a:cubicBezTo>
                    <a:cubicBezTo>
                      <a:pt x="-17303" y="2264093"/>
                      <a:pt x="-28733" y="3158490"/>
                      <a:pt x="41752" y="3939540"/>
                    </a:cubicBezTo>
                    <a:cubicBezTo>
                      <a:pt x="56039" y="4098608"/>
                      <a:pt x="75089" y="4256723"/>
                      <a:pt x="93187" y="4410075"/>
                    </a:cubicBezTo>
                    <a:cubicBezTo>
                      <a:pt x="146527" y="4858703"/>
                      <a:pt x="197962" y="5289233"/>
                      <a:pt x="123667" y="5669280"/>
                    </a:cubicBezTo>
                    <a:lnTo>
                      <a:pt x="111284" y="5669280"/>
                    </a:lnTo>
                    <a:cubicBezTo>
                      <a:pt x="185579" y="5290185"/>
                      <a:pt x="134144" y="4859655"/>
                      <a:pt x="80804" y="4411028"/>
                    </a:cubicBezTo>
                    <a:cubicBezTo>
                      <a:pt x="62707" y="4257675"/>
                      <a:pt x="43657" y="4099560"/>
                      <a:pt x="29369" y="3940493"/>
                    </a:cubicBezTo>
                    <a:cubicBezTo>
                      <a:pt x="-41116" y="3159443"/>
                      <a:pt x="-29686" y="2262188"/>
                      <a:pt x="586582" y="1535430"/>
                    </a:cubicBezTo>
                    <a:cubicBezTo>
                      <a:pt x="1136174" y="887730"/>
                      <a:pt x="2264887" y="374333"/>
                      <a:pt x="3763169" y="88582"/>
                    </a:cubicBezTo>
                    <a:cubicBezTo>
                      <a:pt x="3928905" y="57150"/>
                      <a:pt x="4100355" y="27623"/>
                      <a:pt x="4276567" y="0"/>
                    </a:cubicBezTo>
                    <a:lnTo>
                      <a:pt x="4330860" y="0"/>
                    </a:lnTo>
                    <a:close/>
                  </a:path>
                </a:pathLst>
              </a:custGeom>
              <a:solidFill>
                <a:srgbClr val="FFFFFF">
                  <a:alpha val="212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2698631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857086"/>
            <a:ext cx="6390394" cy="1102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Hammersmith One"/>
              <a:buNone/>
              <a:defRPr sz="6000">
                <a:solidFill>
                  <a:schemeClr val="lt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bril Fatface"/>
              <a:buNone/>
              <a:defRPr sz="6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219581"/>
            <a:ext cx="6390394" cy="65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●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○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■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●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○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■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●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Gudea"/>
              <a:buChar char="○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Char char="■"/>
              <a:defRPr sz="190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4" y="8981009"/>
            <a:ext cx="411581" cy="7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1078782" y="9118092"/>
            <a:ext cx="2281933" cy="210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EFEFE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grpSp>
        <p:nvGrpSpPr>
          <p:cNvPr id="10" name="Google Shape;10;p1"/>
          <p:cNvGrpSpPr/>
          <p:nvPr/>
        </p:nvGrpSpPr>
        <p:grpSpPr>
          <a:xfrm>
            <a:off x="42863" y="4382994"/>
            <a:ext cx="94176" cy="546735"/>
            <a:chOff x="254500" y="5616425"/>
            <a:chExt cx="261600" cy="605324"/>
          </a:xfrm>
        </p:grpSpPr>
        <p:sp>
          <p:nvSpPr>
            <p:cNvPr id="11" name="Google Shape;11;p1"/>
            <p:cNvSpPr/>
            <p:nvPr/>
          </p:nvSpPr>
          <p:spPr>
            <a:xfrm>
              <a:off x="254500" y="5960449"/>
              <a:ext cx="261600" cy="261300"/>
            </a:xfrm>
            <a:prstGeom prst="mathMultiply">
              <a:avLst>
                <a:gd name="adj1" fmla="val 2352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337075" y="5616425"/>
              <a:ext cx="96300" cy="96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337075" y="5823342"/>
              <a:ext cx="96300" cy="96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" name="Google Shape;14;p1"/>
          <p:cNvCxnSpPr/>
          <p:nvPr/>
        </p:nvCxnSpPr>
        <p:spPr>
          <a:xfrm>
            <a:off x="88687" y="35100"/>
            <a:ext cx="2531" cy="4094567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5" name="Google Shape;15;p1"/>
          <p:cNvGrpSpPr/>
          <p:nvPr/>
        </p:nvGrpSpPr>
        <p:grpSpPr>
          <a:xfrm rot="-5400000">
            <a:off x="6505405" y="9393901"/>
            <a:ext cx="241835" cy="212911"/>
            <a:chOff x="254500" y="5616425"/>
            <a:chExt cx="261600" cy="605324"/>
          </a:xfrm>
        </p:grpSpPr>
        <p:sp>
          <p:nvSpPr>
            <p:cNvPr id="16" name="Google Shape;16;p1"/>
            <p:cNvSpPr/>
            <p:nvPr/>
          </p:nvSpPr>
          <p:spPr>
            <a:xfrm>
              <a:off x="254500" y="5960449"/>
              <a:ext cx="261600" cy="261300"/>
            </a:xfrm>
            <a:prstGeom prst="mathMultiply">
              <a:avLst>
                <a:gd name="adj1" fmla="val 2352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37075" y="5616425"/>
              <a:ext cx="96300" cy="96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37075" y="5823342"/>
              <a:ext cx="96300" cy="96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9" name="Google Shape;19;p1"/>
          <p:cNvCxnSpPr/>
          <p:nvPr/>
        </p:nvCxnSpPr>
        <p:spPr>
          <a:xfrm rot="-5400000">
            <a:off x="5620705" y="8703096"/>
            <a:ext cx="6500" cy="1594519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2"/>
          <p:cNvSpPr txBox="1">
            <a:spLocks noGrp="1"/>
          </p:cNvSpPr>
          <p:nvPr>
            <p:ph type="title"/>
          </p:nvPr>
        </p:nvSpPr>
        <p:spPr>
          <a:xfrm>
            <a:off x="1631516" y="-624261"/>
            <a:ext cx="4917440" cy="2174239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500" b="1" dirty="0" smtClean="0">
                <a:solidFill>
                  <a:schemeClr val="bg1"/>
                </a:solidFill>
                <a:latin typeface="Gudea"/>
              </a:rPr>
              <a:t>КАДАСТРОВАЯ ПАЛАТА </a:t>
            </a:r>
            <a:br>
              <a:rPr lang="ru-RU" sz="2500" b="1" dirty="0" smtClean="0">
                <a:solidFill>
                  <a:schemeClr val="bg1"/>
                </a:solidFill>
                <a:latin typeface="Gudea"/>
              </a:rPr>
            </a:br>
            <a:r>
              <a:rPr lang="ru-RU" sz="2500" b="1" dirty="0" smtClean="0">
                <a:solidFill>
                  <a:schemeClr val="bg1"/>
                </a:solidFill>
                <a:latin typeface="Gudea"/>
              </a:rPr>
              <a:t>ПО ИРКУТСКОЙ ОБЛАСТИ</a:t>
            </a:r>
            <a:endParaRPr sz="2500" b="1" dirty="0">
              <a:solidFill>
                <a:schemeClr val="bg1"/>
              </a:solidFill>
              <a:latin typeface="Gudea"/>
              <a:sym typeface="Hammersmith One"/>
            </a:endParaRPr>
          </a:p>
        </p:txBody>
      </p:sp>
      <p:grpSp>
        <p:nvGrpSpPr>
          <p:cNvPr id="514" name="Google Shape;514;p22"/>
          <p:cNvGrpSpPr/>
          <p:nvPr/>
        </p:nvGrpSpPr>
        <p:grpSpPr>
          <a:xfrm>
            <a:off x="42863" y="4382994"/>
            <a:ext cx="94176" cy="546735"/>
            <a:chOff x="254500" y="5616425"/>
            <a:chExt cx="261600" cy="605324"/>
          </a:xfrm>
        </p:grpSpPr>
        <p:sp>
          <p:nvSpPr>
            <p:cNvPr id="515" name="Google Shape;515;p22"/>
            <p:cNvSpPr/>
            <p:nvPr/>
          </p:nvSpPr>
          <p:spPr>
            <a:xfrm>
              <a:off x="254500" y="5960449"/>
              <a:ext cx="261600" cy="261300"/>
            </a:xfrm>
            <a:prstGeom prst="mathMultiply">
              <a:avLst>
                <a:gd name="adj1" fmla="val 2352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2"/>
            <p:cNvSpPr/>
            <p:nvPr/>
          </p:nvSpPr>
          <p:spPr>
            <a:xfrm>
              <a:off x="337075" y="5616425"/>
              <a:ext cx="96300" cy="96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2"/>
            <p:cNvSpPr/>
            <p:nvPr/>
          </p:nvSpPr>
          <p:spPr>
            <a:xfrm>
              <a:off x="337075" y="5823342"/>
              <a:ext cx="96300" cy="96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518" name="Google Shape;518;p22"/>
          <p:cNvCxnSpPr/>
          <p:nvPr/>
        </p:nvCxnSpPr>
        <p:spPr>
          <a:xfrm>
            <a:off x="88687" y="35100"/>
            <a:ext cx="2531" cy="4094567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Прямоугольник 24"/>
          <p:cNvSpPr/>
          <p:nvPr/>
        </p:nvSpPr>
        <p:spPr>
          <a:xfrm>
            <a:off x="358815" y="2205110"/>
            <a:ext cx="6204031" cy="199649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rgbClr val="0070C0"/>
                </a:solidFill>
                <a:latin typeface="Gudea"/>
              </a:rPr>
              <a:t>ПРИЁМ  ДОКУМЕНТОВ  НА ГОСУДАРСТВЕННЫЙ  КАДАСТРОВЫЙ  УЧЁТ, РЕГИСТРАЦИЮ ПРАВ НА НЕДВИЖИМОСТЬ И ПОСЛЕДУЮЩАЯ         ДОСТАВКА ДОКУМЕНТОВ</a:t>
            </a:r>
            <a:endParaRPr lang="ru-RU" sz="1800" dirty="0">
              <a:solidFill>
                <a:srgbClr val="0070C0"/>
              </a:solidFill>
              <a:latin typeface="Gudea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4090" y="5486401"/>
            <a:ext cx="6285053" cy="9021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 rot="5400000">
            <a:off x="371393" y="2489566"/>
            <a:ext cx="333258" cy="19716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5400000">
            <a:off x="583085" y="5652796"/>
            <a:ext cx="315392" cy="1851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Google Shape;513;p22"/>
          <p:cNvSpPr txBox="1">
            <a:spLocks/>
          </p:cNvSpPr>
          <p:nvPr/>
        </p:nvSpPr>
        <p:spPr>
          <a:xfrm>
            <a:off x="268987" y="5499827"/>
            <a:ext cx="6409605" cy="854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2100"/>
              </a:spcAft>
              <a:buClr>
                <a:schemeClr val="lt1"/>
              </a:buClr>
              <a:buSzPts val="1900"/>
              <a:defRPr/>
            </a:pPr>
            <a:r>
              <a:rPr lang="ru-RU" sz="1800" b="1" dirty="0" smtClean="0">
                <a:solidFill>
                  <a:srgbClr val="0070C0"/>
                </a:solidFill>
              </a:rPr>
              <a:t>        КОНСУЛЬТАЦИЯ, ПОДГОТОВКА       ДОГОВОРОВ  ПО СДЕЛКАМ С НЕДВИЖИМОСТЬЮ  </a:t>
            </a:r>
            <a:endParaRPr kumimoji="0" lang="ru-RU" sz="19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40" name="Google Shape;513;p22"/>
          <p:cNvSpPr txBox="1">
            <a:spLocks/>
          </p:cNvSpPr>
          <p:nvPr/>
        </p:nvSpPr>
        <p:spPr>
          <a:xfrm>
            <a:off x="0" y="7512844"/>
            <a:ext cx="6858000" cy="122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9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18" name="Google Shape;513;p22"/>
          <p:cNvSpPr txBox="1">
            <a:spLocks/>
          </p:cNvSpPr>
          <p:nvPr/>
        </p:nvSpPr>
        <p:spPr>
          <a:xfrm>
            <a:off x="509286" y="8530541"/>
            <a:ext cx="6858000" cy="534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9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21" name="Google Shape;513;p22"/>
          <p:cNvSpPr txBox="1">
            <a:spLocks/>
          </p:cNvSpPr>
          <p:nvPr/>
        </p:nvSpPr>
        <p:spPr>
          <a:xfrm>
            <a:off x="0" y="6292327"/>
            <a:ext cx="6858000" cy="53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>
              <a:lnSpc>
                <a:spcPct val="150000"/>
              </a:lnSpc>
              <a:spcAft>
                <a:spcPts val="2100"/>
              </a:spcAft>
              <a:buClr>
                <a:schemeClr val="lt1"/>
              </a:buClr>
              <a:buSzPts val="1900"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СТОИМОСТЬ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 от</a:t>
            </a:r>
            <a:r>
              <a:rPr lang="ru-RU" sz="1200" b="1" dirty="0" smtClean="0">
                <a:solidFill>
                  <a:schemeClr val="bg1"/>
                </a:solidFill>
                <a:latin typeface="Gudea"/>
                <a:ea typeface="Gudea"/>
                <a:cs typeface="Gudea"/>
                <a:sym typeface="Gudea"/>
              </a:rPr>
              <a:t> 900 </a:t>
            </a:r>
            <a:r>
              <a:rPr lang="ru-RU" sz="1200" b="1" dirty="0" smtClean="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rPr>
              <a:t>РУБЛЕЙ 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9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22" name="Google Shape;513;p22"/>
          <p:cNvSpPr txBox="1">
            <a:spLocks/>
          </p:cNvSpPr>
          <p:nvPr/>
        </p:nvSpPr>
        <p:spPr>
          <a:xfrm>
            <a:off x="2060293" y="8991598"/>
            <a:ext cx="4629874" cy="775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ЗАЯВИТЕЛЬ  ВЫБИРАЕТ ВРЕМЯ И МЕСТО ОКАЗАНИЯ УСЛУГ!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</p:txBody>
      </p:sp>
      <p:pic>
        <p:nvPicPr>
          <p:cNvPr id="23" name="Рисунок 2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942" y="416173"/>
            <a:ext cx="1551008" cy="75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791" y="7511669"/>
            <a:ext cx="1817525" cy="1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347241" y="1551565"/>
            <a:ext cx="620403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2100"/>
              </a:spcAft>
              <a:buClr>
                <a:schemeClr val="lt1"/>
              </a:buClr>
              <a:buSzPts val="1900"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Gudea"/>
                <a:ea typeface="Gudea"/>
                <a:cs typeface="Gudea"/>
                <a:sym typeface="Gudea"/>
              </a:rPr>
              <a:t>КОМПЛЕКСНОЕ ВЫЕЗДНОЕ ОБСЛУЖИВАНИЕ</a:t>
            </a:r>
          </a:p>
        </p:txBody>
      </p:sp>
      <p:sp>
        <p:nvSpPr>
          <p:cNvPr id="27" name="Google Shape;513;p22"/>
          <p:cNvSpPr txBox="1">
            <a:spLocks/>
          </p:cNvSpPr>
          <p:nvPr/>
        </p:nvSpPr>
        <p:spPr>
          <a:xfrm>
            <a:off x="0" y="6664645"/>
            <a:ext cx="6858000" cy="701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ЗАКАЗАТЬ ВЫЕЗДНОЕ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ОБСЛУЖИВАНИЕ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41316" y="7361594"/>
            <a:ext cx="4716684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Clr>
                <a:schemeClr val="lt1"/>
              </a:buClr>
              <a:buSzPts val="1900"/>
              <a:defRPr/>
            </a:pPr>
            <a:r>
              <a:rPr lang="ru-RU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тел:</a:t>
            </a:r>
            <a:r>
              <a:rPr lang="en-US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8-800-100-3</a:t>
            </a:r>
            <a:r>
              <a:rPr lang="ru-RU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4-34</a:t>
            </a:r>
            <a:r>
              <a:rPr lang="en-US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–</a:t>
            </a:r>
            <a:r>
              <a:rPr lang="ru-RU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 круглосуточная справочная</a:t>
            </a:r>
            <a:endParaRPr lang="en-US" sz="1550" b="1" dirty="0" smtClean="0">
              <a:solidFill>
                <a:schemeClr val="bg1"/>
              </a:solidFill>
              <a:latin typeface="Times New Roman" pitchFamily="18" charset="0"/>
              <a:ea typeface="Gadugi" pitchFamily="34" charset="0"/>
              <a:cs typeface="Times New Roman" pitchFamily="18" charset="0"/>
              <a:sym typeface="Gudea"/>
            </a:endParaRPr>
          </a:p>
          <a:p>
            <a:pPr lvl="0" algn="ctr">
              <a:lnSpc>
                <a:spcPct val="150000"/>
              </a:lnSpc>
              <a:buClr>
                <a:schemeClr val="lt1"/>
              </a:buClr>
              <a:buSzPts val="1900"/>
              <a:defRPr/>
            </a:pPr>
            <a:r>
              <a:rPr lang="ru-RU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тел:+7(3955)581- 574,    доб.4 – многоканальный,</a:t>
            </a:r>
          </a:p>
          <a:p>
            <a:pPr lvl="0" algn="ctr">
              <a:lnSpc>
                <a:spcPct val="150000"/>
              </a:lnSpc>
              <a:buClr>
                <a:schemeClr val="lt1"/>
              </a:buClr>
              <a:buSzPts val="1900"/>
              <a:defRPr/>
            </a:pPr>
            <a:r>
              <a:rPr lang="ru-RU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 тел:+7(964)115- 97- 63 – мобильный</a:t>
            </a:r>
          </a:p>
          <a:p>
            <a:pPr lvl="0" algn="ctr">
              <a:lnSpc>
                <a:spcPct val="150000"/>
              </a:lnSpc>
              <a:buClr>
                <a:schemeClr val="lt1"/>
              </a:buClr>
              <a:buSzPts val="1900"/>
              <a:defRPr/>
            </a:pPr>
            <a:r>
              <a:rPr lang="en-US" sz="1550" b="1" dirty="0" smtClean="0">
                <a:solidFill>
                  <a:schemeClr val="bg1"/>
                </a:solidFill>
                <a:latin typeface="Times New Roman" pitchFamily="18" charset="0"/>
                <a:ea typeface="Gadugi" pitchFamily="34" charset="0"/>
                <a:cs typeface="Times New Roman" pitchFamily="18" charset="0"/>
                <a:sym typeface="Gudea"/>
              </a:rPr>
              <a:t>www.kadastr.ru</a:t>
            </a:r>
            <a:endParaRPr lang="ru-RU" sz="1550" b="1" dirty="0" smtClean="0">
              <a:solidFill>
                <a:schemeClr val="bg1"/>
              </a:solidFill>
              <a:latin typeface="Times New Roman" pitchFamily="18" charset="0"/>
              <a:ea typeface="Gadugi" pitchFamily="34" charset="0"/>
              <a:cs typeface="Times New Roman" pitchFamily="18" charset="0"/>
              <a:sym typeface="Gudea"/>
            </a:endParaRPr>
          </a:p>
        </p:txBody>
      </p:sp>
      <p:sp>
        <p:nvSpPr>
          <p:cNvPr id="33" name="Google Shape;513;p22"/>
          <p:cNvSpPr txBox="1">
            <a:spLocks/>
          </p:cNvSpPr>
          <p:nvPr/>
        </p:nvSpPr>
        <p:spPr>
          <a:xfrm>
            <a:off x="338355" y="4213185"/>
            <a:ext cx="6188149" cy="126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>
              <a:lnSpc>
                <a:spcPct val="50000"/>
              </a:lnSpc>
              <a:spcAft>
                <a:spcPts val="1200"/>
              </a:spcAft>
              <a:buClr>
                <a:schemeClr val="lt1"/>
              </a:buClr>
              <a:buSzPts val="1900"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СТОИМОСТЬ 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lvl="0" algn="just">
              <a:lnSpc>
                <a:spcPct val="20000"/>
              </a:lnSpc>
              <a:spcAft>
                <a:spcPts val="300"/>
              </a:spcAft>
              <a:buClr>
                <a:schemeClr val="lt1"/>
              </a:buClr>
              <a:buSzPts val="1900"/>
            </a:pPr>
            <a:r>
              <a:rPr lang="ru-RU" sz="1100" b="1" dirty="0" smtClean="0">
                <a:solidFill>
                  <a:srgbClr val="FFFF00"/>
                </a:solidFill>
              </a:rPr>
              <a:t>               ПРИЁМ  ДОКУМЕНТОВ                                        КУРЬЕРСКАЯ ДОСТАВКА                                                                                                  </a:t>
            </a: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algn="just">
              <a:lnSpc>
                <a:spcPct val="20000"/>
              </a:lnSpc>
              <a:spcAft>
                <a:spcPts val="1200"/>
              </a:spcAft>
              <a:buClr>
                <a:schemeClr val="lt1"/>
              </a:buClr>
              <a:buSzPts val="1900"/>
            </a:pP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algn="just">
              <a:lnSpc>
                <a:spcPct val="20000"/>
              </a:lnSpc>
              <a:spcAft>
                <a:spcPts val="1200"/>
              </a:spcAft>
              <a:buClr>
                <a:schemeClr val="lt1"/>
              </a:buClr>
              <a:buSzPts val="1900"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ДЛЯ ФИЗИЧЕСКИХ ЛИЦ – </a:t>
            </a:r>
            <a:r>
              <a:rPr lang="ru-RU" sz="1050" b="1" dirty="0" smtClean="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rPr>
              <a:t>1000 РУБЛЕЙ                    ДЛЯ ФИЗИЧЕСКИХ ЛИЦ – 800 РУБЛЕЙ</a:t>
            </a: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algn="just">
              <a:lnSpc>
                <a:spcPct val="50000"/>
              </a:lnSpc>
              <a:spcAft>
                <a:spcPts val="1200"/>
              </a:spcAft>
              <a:buClr>
                <a:schemeClr val="lt1"/>
              </a:buClr>
              <a:buSzPts val="1900"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Gudea"/>
                <a:ea typeface="Gudea"/>
                <a:cs typeface="Gudea"/>
                <a:sym typeface="Gudea"/>
              </a:rPr>
              <a:t>ДЛЯ ЮРИДИЧЕСКИХ ЛИЦ – </a:t>
            </a:r>
            <a:r>
              <a:rPr lang="ru-RU" sz="1050" b="1" dirty="0" smtClean="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rPr>
              <a:t>1400 РУБЛЕЙ         </a:t>
            </a:r>
            <a:r>
              <a:rPr lang="ru-RU" sz="1100" b="1" dirty="0" smtClean="0">
                <a:solidFill>
                  <a:schemeClr val="lt1"/>
                </a:solidFill>
                <a:latin typeface="Gudea"/>
                <a:ea typeface="Gudea"/>
                <a:cs typeface="Gudea"/>
                <a:sym typeface="Gudea"/>
              </a:rPr>
              <a:t>ДЛЯ ЮРИДИЧЕСКИХ ЛИЦ – 1400 РУБЛЕЙ</a:t>
            </a:r>
          </a:p>
          <a:p>
            <a:pPr marL="0" marR="0" lvl="0" indent="0" algn="just" defTabSz="914400" rtl="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12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1"/>
              </a:buClr>
              <a:buSzPts val="1900"/>
              <a:buFont typeface="Gudea"/>
              <a:buNone/>
              <a:tabLst/>
              <a:defRPr/>
            </a:pPr>
            <a:endParaRPr kumimoji="0" lang="ru-RU" sz="19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udea"/>
              <a:ea typeface="Gudea"/>
              <a:cs typeface="Gudea"/>
              <a:sym typeface="Gud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16E6C3"/>
      </a:accent1>
      <a:accent2>
        <a:srgbClr val="0068DC"/>
      </a:accent2>
      <a:accent3>
        <a:srgbClr val="FFFFFF"/>
      </a:accent3>
      <a:accent4>
        <a:srgbClr val="FF00FF"/>
      </a:accent4>
      <a:accent5>
        <a:srgbClr val="9900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3411</TotalTime>
  <Words>96</Words>
  <Application>Microsoft Office PowerPoint</Application>
  <PresentationFormat>Лист A4 (210x297 мм)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SlidesMania</vt:lpstr>
      <vt:lpstr>   КАДАСТРОВАЯ ПАЛАТА  ПО ИРКУТСКОЙ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КАДАСТРОВАЯ ПАЛАТА ПО ИРКУТСКОЙ ОБЛАСТИ</dc:title>
  <dc:creator>User</dc:creator>
  <cp:lastModifiedBy>Винокурова</cp:lastModifiedBy>
  <cp:revision>307</cp:revision>
  <dcterms:modified xsi:type="dcterms:W3CDTF">2022-06-14T02:14:29Z</dcterms:modified>
</cp:coreProperties>
</file>